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5" r:id="rId2"/>
    <p:sldId id="325" r:id="rId3"/>
    <p:sldId id="329" r:id="rId4"/>
    <p:sldId id="324" r:id="rId5"/>
    <p:sldId id="326" r:id="rId6"/>
    <p:sldId id="330" r:id="rId7"/>
    <p:sldId id="334" r:id="rId8"/>
    <p:sldId id="335" r:id="rId9"/>
    <p:sldId id="338" r:id="rId10"/>
    <p:sldId id="347" r:id="rId11"/>
    <p:sldId id="348" r:id="rId12"/>
    <p:sldId id="350" r:id="rId13"/>
    <p:sldId id="351" r:id="rId14"/>
    <p:sldId id="339" r:id="rId15"/>
    <p:sldId id="328" r:id="rId16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85750" indent="17145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573088" indent="341313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860425" indent="511175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147763" indent="681038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5A2EFF-53EB-4B0F-A1E8-A49177BE2A7E}">
          <p14:sldIdLst>
            <p14:sldId id="305"/>
            <p14:sldId id="325"/>
          </p14:sldIdLst>
        </p14:section>
        <p14:section name="GeRDI" id="{A7FCBC16-43D3-427D-B816-FA6F3B7C9321}">
          <p14:sldIdLst>
            <p14:sldId id="329"/>
            <p14:sldId id="324"/>
            <p14:sldId id="326"/>
          </p14:sldIdLst>
        </p14:section>
        <p14:section name="Research Communities" id="{E548B4DA-9478-4FB8-B198-F0DFEC183E49}">
          <p14:sldIdLst>
            <p14:sldId id="330"/>
            <p14:sldId id="334"/>
            <p14:sldId id="335"/>
            <p14:sldId id="338"/>
          </p14:sldIdLst>
        </p14:section>
        <p14:section name="Community Building" id="{6D2CB333-2668-446A-9EE5-10F045D05D41}">
          <p14:sldIdLst>
            <p14:sldId id="347"/>
            <p14:sldId id="348"/>
            <p14:sldId id="350"/>
            <p14:sldId id="351"/>
          </p14:sldIdLst>
        </p14:section>
        <p14:section name="Wrap-up" id="{07FFB1A3-8670-4250-8590-A938641C9B4E}">
          <p14:sldIdLst>
            <p14:sldId id="33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FFABAB"/>
    <a:srgbClr val="FF8B8B"/>
    <a:srgbClr val="B71E42"/>
    <a:srgbClr val="06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8AF1D-D753-4AF9-98D6-B8A28F601914}" v="2992" dt="2018-06-08T07:56:13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872" autoAdjust="0"/>
  </p:normalViewPr>
  <p:slideViewPr>
    <p:cSldViewPr snapToObjects="1">
      <p:cViewPr varScale="1">
        <p:scale>
          <a:sx n="138" d="100"/>
          <a:sy n="138" d="100"/>
        </p:scale>
        <p:origin x="618" y="114"/>
      </p:cViewPr>
      <p:guideLst>
        <p:guide orient="horz" pos="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-38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Tendel" userId="1edeefe9bb8fd2ad" providerId="LiveId" clId="{19D60297-58D2-4226-9C15-DC0689A04606}"/>
    <pc:docChg chg="undo custSel addSld delSld modSld sldOrd modMainMaster modSection">
      <pc:chgData name="Jakob Tendel" userId="1edeefe9bb8fd2ad" providerId="LiveId" clId="{19D60297-58D2-4226-9C15-DC0689A04606}" dt="2018-05-31T10:02:34.123" v="279" actId="20577"/>
      <pc:docMkLst>
        <pc:docMk/>
      </pc:docMkLst>
      <pc:sldChg chg="addSp delSp modSp">
        <pc:chgData name="Jakob Tendel" userId="1edeefe9bb8fd2ad" providerId="LiveId" clId="{19D60297-58D2-4226-9C15-DC0689A04606}" dt="2018-05-31T10:01:33.468" v="253" actId="14100"/>
        <pc:sldMkLst>
          <pc:docMk/>
          <pc:sldMk cId="0" sldId="305"/>
        </pc:sldMkLst>
        <pc:spChg chg="mod">
          <ac:chgData name="Jakob Tendel" userId="1edeefe9bb8fd2ad" providerId="LiveId" clId="{19D60297-58D2-4226-9C15-DC0689A04606}" dt="2018-05-31T09:46:03.203" v="180" actId="5793"/>
          <ac:spMkLst>
            <pc:docMk/>
            <pc:sldMk cId="0" sldId="305"/>
            <ac:spMk id="2" creationId="{0727F20C-DD39-4FB4-A3E5-956F9EB9A97C}"/>
          </ac:spMkLst>
        </pc:spChg>
        <pc:spChg chg="add mod">
          <ac:chgData name="Jakob Tendel" userId="1edeefe9bb8fd2ad" providerId="LiveId" clId="{19D60297-58D2-4226-9C15-DC0689A04606}" dt="2018-05-31T09:57:58.552" v="238" actId="14100"/>
          <ac:spMkLst>
            <pc:docMk/>
            <pc:sldMk cId="0" sldId="305"/>
            <ac:spMk id="3" creationId="{DB92ACEA-A025-48FC-97D4-E8ABA9BF5A4E}"/>
          </ac:spMkLst>
        </pc:spChg>
        <pc:spChg chg="mod">
          <ac:chgData name="Jakob Tendel" userId="1edeefe9bb8fd2ad" providerId="LiveId" clId="{19D60297-58D2-4226-9C15-DC0689A04606}" dt="2018-05-31T10:01:21.926" v="252" actId="14100"/>
          <ac:spMkLst>
            <pc:docMk/>
            <pc:sldMk cId="0" sldId="305"/>
            <ac:spMk id="4" creationId="{4AFED45D-A8C5-4E1C-93D9-DC776F1D2D91}"/>
          </ac:spMkLst>
        </pc:spChg>
        <pc:spChg chg="mod">
          <ac:chgData name="Jakob Tendel" userId="1edeefe9bb8fd2ad" providerId="LiveId" clId="{19D60297-58D2-4226-9C15-DC0689A04606}" dt="2018-05-31T10:01:33.468" v="253" actId="14100"/>
          <ac:spMkLst>
            <pc:docMk/>
            <pc:sldMk cId="0" sldId="305"/>
            <ac:spMk id="6" creationId="{8A9A4262-912F-49CB-946C-07E4F68EEEBD}"/>
          </ac:spMkLst>
        </pc:spChg>
        <pc:spChg chg="mod">
          <ac:chgData name="Jakob Tendel" userId="1edeefe9bb8fd2ad" providerId="LiveId" clId="{19D60297-58D2-4226-9C15-DC0689A04606}" dt="2018-05-31T10:01:33.468" v="253" actId="14100"/>
          <ac:spMkLst>
            <pc:docMk/>
            <pc:sldMk cId="0" sldId="305"/>
            <ac:spMk id="9" creationId="{9A85508A-1685-4651-9EB5-D3E8756BB782}"/>
          </ac:spMkLst>
        </pc:spChg>
        <pc:spChg chg="del">
          <ac:chgData name="Jakob Tendel" userId="1edeefe9bb8fd2ad" providerId="LiveId" clId="{19D60297-58D2-4226-9C15-DC0689A04606}" dt="2018-05-31T09:57:58.552" v="238" actId="14100"/>
          <ac:spMkLst>
            <pc:docMk/>
            <pc:sldMk cId="0" sldId="305"/>
            <ac:spMk id="2051" creationId="{3E84A5EB-B14E-4E1A-84AC-40B15BF2B54E}"/>
          </ac:spMkLst>
        </pc:spChg>
      </pc:sldChg>
      <pc:sldChg chg="addSp delSp modSp add">
        <pc:chgData name="Jakob Tendel" userId="1edeefe9bb8fd2ad" providerId="LiveId" clId="{19D60297-58D2-4226-9C15-DC0689A04606}" dt="2018-05-31T09:57:33.120" v="236" actId="20577"/>
        <pc:sldMkLst>
          <pc:docMk/>
          <pc:sldMk cId="3631511773" sldId="324"/>
        </pc:sldMkLst>
        <pc:spChg chg="del">
          <ac:chgData name="Jakob Tendel" userId="1edeefe9bb8fd2ad" providerId="LiveId" clId="{19D60297-58D2-4226-9C15-DC0689A04606}" dt="2018-05-31T09:52:30.121" v="227" actId="20577"/>
          <ac:spMkLst>
            <pc:docMk/>
            <pc:sldMk cId="3631511773" sldId="324"/>
            <ac:spMk id="2" creationId="{3C6E14A3-0600-4C06-B8AC-836DEC2A30D2}"/>
          </ac:spMkLst>
        </pc:spChg>
        <pc:spChg chg="del">
          <ac:chgData name="Jakob Tendel" userId="1edeefe9bb8fd2ad" providerId="LiveId" clId="{19D60297-58D2-4226-9C15-DC0689A04606}" dt="2018-05-31T09:52:30.121" v="227" actId="20577"/>
          <ac:spMkLst>
            <pc:docMk/>
            <pc:sldMk cId="3631511773" sldId="324"/>
            <ac:spMk id="3" creationId="{E52EC9C1-FCC7-43B1-A731-32A68A287AC3}"/>
          </ac:spMkLst>
        </pc:spChg>
        <pc:spChg chg="add del mod">
          <ac:chgData name="Jakob Tendel" userId="1edeefe9bb8fd2ad" providerId="LiveId" clId="{19D60297-58D2-4226-9C15-DC0689A04606}" dt="2018-05-31T09:53:06.795" v="231" actId="1076"/>
          <ac:spMkLst>
            <pc:docMk/>
            <pc:sldMk cId="3631511773" sldId="324"/>
            <ac:spMk id="4" creationId="{98CEF6EC-0036-4042-A34A-362D9B19B943}"/>
          </ac:spMkLst>
        </pc:spChg>
        <pc:spChg chg="add del mod">
          <ac:chgData name="Jakob Tendel" userId="1edeefe9bb8fd2ad" providerId="LiveId" clId="{19D60297-58D2-4226-9C15-DC0689A04606}" dt="2018-05-31T09:52:34.506" v="228" actId="20577"/>
          <ac:spMkLst>
            <pc:docMk/>
            <pc:sldMk cId="3631511773" sldId="324"/>
            <ac:spMk id="6" creationId="{8D49B753-F02A-400A-AD2D-92E913B369F9}"/>
          </ac:spMkLst>
        </pc:spChg>
        <pc:spChg chg="add del mod">
          <ac:chgData name="Jakob Tendel" userId="1edeefe9bb8fd2ad" providerId="LiveId" clId="{19D60297-58D2-4226-9C15-DC0689A04606}" dt="2018-05-31T09:52:34.506" v="228" actId="20577"/>
          <ac:spMkLst>
            <pc:docMk/>
            <pc:sldMk cId="3631511773" sldId="324"/>
            <ac:spMk id="7" creationId="{74B67217-6299-40E7-81D2-27D558BE049D}"/>
          </ac:spMkLst>
        </pc:spChg>
        <pc:spChg chg="add del mod">
          <ac:chgData name="Jakob Tendel" userId="1edeefe9bb8fd2ad" providerId="LiveId" clId="{19D60297-58D2-4226-9C15-DC0689A04606}" dt="2018-05-31T09:52:38.313" v="229" actId="20577"/>
          <ac:spMkLst>
            <pc:docMk/>
            <pc:sldMk cId="3631511773" sldId="324"/>
            <ac:spMk id="8" creationId="{355E4E15-C473-4D55-9FF7-9CFB19351C0C}"/>
          </ac:spMkLst>
        </pc:spChg>
        <pc:spChg chg="add del mod">
          <ac:chgData name="Jakob Tendel" userId="1edeefe9bb8fd2ad" providerId="LiveId" clId="{19D60297-58D2-4226-9C15-DC0689A04606}" dt="2018-05-31T09:52:38.313" v="229" actId="20577"/>
          <ac:spMkLst>
            <pc:docMk/>
            <pc:sldMk cId="3631511773" sldId="324"/>
            <ac:spMk id="9" creationId="{27ACE808-CB36-4458-84AB-81EABFA8AB65}"/>
          </ac:spMkLst>
        </pc:spChg>
        <pc:spChg chg="add del mod">
          <ac:chgData name="Jakob Tendel" userId="1edeefe9bb8fd2ad" providerId="LiveId" clId="{19D60297-58D2-4226-9C15-DC0689A04606}" dt="2018-05-31T09:52:38.313" v="229" actId="20577"/>
          <ac:spMkLst>
            <pc:docMk/>
            <pc:sldMk cId="3631511773" sldId="324"/>
            <ac:spMk id="10" creationId="{1D64DFD8-79F2-481E-982F-BB01613E27D4}"/>
          </ac:spMkLst>
        </pc:spChg>
        <pc:spChg chg="add del mod">
          <ac:chgData name="Jakob Tendel" userId="1edeefe9bb8fd2ad" providerId="LiveId" clId="{19D60297-58D2-4226-9C15-DC0689A04606}" dt="2018-05-31T09:52:41.672" v="230" actId="20577"/>
          <ac:spMkLst>
            <pc:docMk/>
            <pc:sldMk cId="3631511773" sldId="324"/>
            <ac:spMk id="11" creationId="{3E45724D-37AE-4581-9BB6-358FD870C525}"/>
          </ac:spMkLst>
        </pc:spChg>
        <pc:spChg chg="add del mod">
          <ac:chgData name="Jakob Tendel" userId="1edeefe9bb8fd2ad" providerId="LiveId" clId="{19D60297-58D2-4226-9C15-DC0689A04606}" dt="2018-05-31T09:52:41.672" v="230" actId="20577"/>
          <ac:spMkLst>
            <pc:docMk/>
            <pc:sldMk cId="3631511773" sldId="324"/>
            <ac:spMk id="12" creationId="{8F4AA46A-66BF-4B76-925E-FCA4D4C7E2C0}"/>
          </ac:spMkLst>
        </pc:spChg>
        <pc:spChg chg="add del mod">
          <ac:chgData name="Jakob Tendel" userId="1edeefe9bb8fd2ad" providerId="LiveId" clId="{19D60297-58D2-4226-9C15-DC0689A04606}" dt="2018-05-31T09:52:41.672" v="230" actId="20577"/>
          <ac:spMkLst>
            <pc:docMk/>
            <pc:sldMk cId="3631511773" sldId="324"/>
            <ac:spMk id="13" creationId="{016DAFEE-0794-4318-B504-C500EF794457}"/>
          </ac:spMkLst>
        </pc:spChg>
        <pc:spChg chg="add del mod">
          <ac:chgData name="Jakob Tendel" userId="1edeefe9bb8fd2ad" providerId="LiveId" clId="{19D60297-58D2-4226-9C15-DC0689A04606}" dt="2018-05-31T09:52:41.672" v="230" actId="20577"/>
          <ac:spMkLst>
            <pc:docMk/>
            <pc:sldMk cId="3631511773" sldId="324"/>
            <ac:spMk id="14" creationId="{2525CDA1-E4FB-4935-A6F5-F5C99FCFFF08}"/>
          </ac:spMkLst>
        </pc:spChg>
        <pc:spChg chg="add del mod">
          <ac:chgData name="Jakob Tendel" userId="1edeefe9bb8fd2ad" providerId="LiveId" clId="{19D60297-58D2-4226-9C15-DC0689A04606}" dt="2018-05-31T09:52:41.672" v="230" actId="20577"/>
          <ac:spMkLst>
            <pc:docMk/>
            <pc:sldMk cId="3631511773" sldId="324"/>
            <ac:spMk id="15" creationId="{67F583CE-E728-40FE-9113-54DBAA4E2D71}"/>
          </ac:spMkLst>
        </pc:spChg>
        <pc:spChg chg="add del mod">
          <ac:chgData name="Jakob Tendel" userId="1edeefe9bb8fd2ad" providerId="LiveId" clId="{19D60297-58D2-4226-9C15-DC0689A04606}" dt="2018-05-31T09:57:33.120" v="236" actId="20577"/>
          <ac:spMkLst>
            <pc:docMk/>
            <pc:sldMk cId="3631511773" sldId="324"/>
            <ac:spMk id="16" creationId="{B1E9A345-A0F8-4C54-9731-4743186B60AA}"/>
          </ac:spMkLst>
        </pc:spChg>
        <pc:spChg chg="add del mod">
          <ac:chgData name="Jakob Tendel" userId="1edeefe9bb8fd2ad" providerId="LiveId" clId="{19D60297-58D2-4226-9C15-DC0689A04606}" dt="2018-05-31T09:57:33.120" v="236" actId="20577"/>
          <ac:spMkLst>
            <pc:docMk/>
            <pc:sldMk cId="3631511773" sldId="324"/>
            <ac:spMk id="17" creationId="{12DCE73C-331C-4DB2-9505-14F18A748EA0}"/>
          </ac:spMkLst>
        </pc:spChg>
        <pc:spChg chg="add mod">
          <ac:chgData name="Jakob Tendel" userId="1edeefe9bb8fd2ad" providerId="LiveId" clId="{19D60297-58D2-4226-9C15-DC0689A04606}" dt="2018-05-31T09:57:33.120" v="236" actId="20577"/>
          <ac:spMkLst>
            <pc:docMk/>
            <pc:sldMk cId="3631511773" sldId="324"/>
            <ac:spMk id="18" creationId="{3020993C-444D-49BC-B8AE-B01BD893496D}"/>
          </ac:spMkLst>
        </pc:spChg>
        <pc:spChg chg="add mod">
          <ac:chgData name="Jakob Tendel" userId="1edeefe9bb8fd2ad" providerId="LiveId" clId="{19D60297-58D2-4226-9C15-DC0689A04606}" dt="2018-05-31T09:57:33.120" v="236" actId="20577"/>
          <ac:spMkLst>
            <pc:docMk/>
            <pc:sldMk cId="3631511773" sldId="324"/>
            <ac:spMk id="19" creationId="{EC02F946-3A6B-466A-BF67-95FDEE0217F5}"/>
          </ac:spMkLst>
        </pc:spChg>
      </pc:sldChg>
      <pc:sldChg chg="modSp add">
        <pc:chgData name="Jakob Tendel" userId="1edeefe9bb8fd2ad" providerId="LiveId" clId="{19D60297-58D2-4226-9C15-DC0689A04606}" dt="2018-05-31T10:02:34.123" v="279" actId="20577"/>
        <pc:sldMkLst>
          <pc:docMk/>
          <pc:sldMk cId="1849973731" sldId="325"/>
        </pc:sldMkLst>
        <pc:spChg chg="mod">
          <ac:chgData name="Jakob Tendel" userId="1edeefe9bb8fd2ad" providerId="LiveId" clId="{19D60297-58D2-4226-9C15-DC0689A04606}" dt="2018-05-31T10:02:34.123" v="279" actId="20577"/>
          <ac:spMkLst>
            <pc:docMk/>
            <pc:sldMk cId="1849973731" sldId="325"/>
            <ac:spMk id="2" creationId="{7E96FB4C-ECF6-42B3-A397-C1A8A0AB485C}"/>
          </ac:spMkLst>
        </pc:spChg>
      </pc:sldChg>
      <pc:sldMasterChg chg="modSp delSldLayout modSldLayout">
        <pc:chgData name="Jakob Tendel" userId="1edeefe9bb8fd2ad" providerId="LiveId" clId="{19D60297-58D2-4226-9C15-DC0689A04606}" dt="2018-05-31T10:00:05.712" v="249" actId="14100"/>
        <pc:sldMasterMkLst>
          <pc:docMk/>
          <pc:sldMasterMk cId="0" sldId="2147483648"/>
        </pc:sldMasterMkLst>
        <pc:spChg chg="mod">
          <ac:chgData name="Jakob Tendel" userId="1edeefe9bb8fd2ad" providerId="LiveId" clId="{19D60297-58D2-4226-9C15-DC0689A04606}" dt="2018-05-31T10:00:05.712" v="249" actId="14100"/>
          <ac:spMkLst>
            <pc:docMk/>
            <pc:sldMasterMk cId="0" sldId="2147483648"/>
            <ac:spMk id="1029" creationId="{67D66867-89FF-47B5-868D-622A1BA7F1B5}"/>
          </ac:spMkLst>
        </pc:spChg>
        <pc:sldLayoutChg chg="addSp delSp modSp">
          <pc:chgData name="Jakob Tendel" userId="1edeefe9bb8fd2ad" providerId="LiveId" clId="{19D60297-58D2-4226-9C15-DC0689A04606}" dt="2018-05-31T09:51:56.691" v="222" actId="14100"/>
          <pc:sldLayoutMkLst>
            <pc:docMk/>
            <pc:sldMasterMk cId="0" sldId="2147483648"/>
            <pc:sldLayoutMk cId="3845514995" sldId="2147483649"/>
          </pc:sldLayoutMkLst>
          <pc:spChg chg="add del mod">
            <ac:chgData name="Jakob Tendel" userId="1edeefe9bb8fd2ad" providerId="LiveId" clId="{19D60297-58D2-4226-9C15-DC0689A04606}" dt="2018-05-31T09:51:56.691" v="222" actId="14100"/>
            <ac:spMkLst>
              <pc:docMk/>
              <pc:sldMasterMk cId="0" sldId="2147483648"/>
              <pc:sldLayoutMk cId="3845514995" sldId="2147483649"/>
              <ac:spMk id="4" creationId="{0A05FB69-3909-49FA-AFA8-5F623FC1DD71}"/>
            </ac:spMkLst>
          </pc:spChg>
          <pc:spChg chg="add del">
            <ac:chgData name="Jakob Tendel" userId="1edeefe9bb8fd2ad" providerId="LiveId" clId="{19D60297-58D2-4226-9C15-DC0689A04606}" dt="2018-05-31T09:49:53.911" v="189" actId="14100"/>
            <ac:spMkLst>
              <pc:docMk/>
              <pc:sldMasterMk cId="0" sldId="2147483648"/>
              <pc:sldLayoutMk cId="3845514995" sldId="2147483649"/>
              <ac:spMk id="8" creationId="{2B0CA9C6-28A6-42E1-9B66-D01117794777}"/>
            </ac:spMkLst>
          </pc:spChg>
          <pc:spChg chg="add del mod">
            <ac:chgData name="Jakob Tendel" userId="1edeefe9bb8fd2ad" providerId="LiveId" clId="{19D60297-58D2-4226-9C15-DC0689A04606}" dt="2018-05-31T09:51:45.361" v="221" actId="14100"/>
            <ac:spMkLst>
              <pc:docMk/>
              <pc:sldMasterMk cId="0" sldId="2147483648"/>
              <pc:sldLayoutMk cId="3845514995" sldId="2147483649"/>
              <ac:spMk id="9" creationId="{08FAB073-33BF-47CB-AA49-A9AF7A097EEE}"/>
            </ac:spMkLst>
          </pc:spChg>
        </pc:sldLayoutChg>
        <pc:sldLayoutChg chg="addSp delSp modSp">
          <pc:chgData name="Jakob Tendel" userId="1edeefe9bb8fd2ad" providerId="LiveId" clId="{19D60297-58D2-4226-9C15-DC0689A04606}" dt="2018-05-31T09:52:00.595" v="223" actId="14100"/>
          <pc:sldLayoutMkLst>
            <pc:docMk/>
            <pc:sldMasterMk cId="0" sldId="2147483648"/>
            <pc:sldLayoutMk cId="3699064397" sldId="2147483650"/>
          </pc:sldLayoutMkLst>
          <pc:spChg chg="add del mod">
            <ac:chgData name="Jakob Tendel" userId="1edeefe9bb8fd2ad" providerId="LiveId" clId="{19D60297-58D2-4226-9C15-DC0689A04606}" dt="2018-05-31T09:52:00.595" v="223" actId="14100"/>
            <ac:spMkLst>
              <pc:docMk/>
              <pc:sldMasterMk cId="0" sldId="2147483648"/>
              <pc:sldLayoutMk cId="3699064397" sldId="2147483650"/>
              <ac:spMk id="4" creationId="{AF6F54C5-29BE-46E8-928C-292CA945C6E0}"/>
            </ac:spMkLst>
          </pc:spChg>
          <pc:spChg chg="add del">
            <ac:chgData name="Jakob Tendel" userId="1edeefe9bb8fd2ad" providerId="LiveId" clId="{19D60297-58D2-4226-9C15-DC0689A04606}" dt="2018-05-31T09:51:41.465" v="216" actId="14100"/>
            <ac:spMkLst>
              <pc:docMk/>
              <pc:sldMasterMk cId="0" sldId="2147483648"/>
              <pc:sldLayoutMk cId="3699064397" sldId="2147483650"/>
              <ac:spMk id="6" creationId="{4C24A6BB-940C-48FB-ACFF-B235AB32C4BA}"/>
            </ac:spMkLst>
          </pc:spChg>
        </pc:sldLayoutChg>
        <pc:sldLayoutChg chg="addSp delSp modSp">
          <pc:chgData name="Jakob Tendel" userId="1edeefe9bb8fd2ad" providerId="LiveId" clId="{19D60297-58D2-4226-9C15-DC0689A04606}" dt="2018-05-31T09:52:04.889" v="224" actId="14100"/>
          <pc:sldLayoutMkLst>
            <pc:docMk/>
            <pc:sldMasterMk cId="0" sldId="2147483648"/>
            <pc:sldLayoutMk cId="1565735248" sldId="2147483651"/>
          </pc:sldLayoutMkLst>
          <pc:spChg chg="add del mod">
            <ac:chgData name="Jakob Tendel" userId="1edeefe9bb8fd2ad" providerId="LiveId" clId="{19D60297-58D2-4226-9C15-DC0689A04606}" dt="2018-05-31T09:52:04.889" v="224" actId="14100"/>
            <ac:spMkLst>
              <pc:docMk/>
              <pc:sldMasterMk cId="0" sldId="2147483648"/>
              <pc:sldLayoutMk cId="1565735248" sldId="2147483651"/>
              <ac:spMk id="5" creationId="{55BD798F-F2CB-49FA-BF36-7582C1B90A35}"/>
            </ac:spMkLst>
          </pc:spChg>
          <pc:spChg chg="add del">
            <ac:chgData name="Jakob Tendel" userId="1edeefe9bb8fd2ad" providerId="LiveId" clId="{19D60297-58D2-4226-9C15-DC0689A04606}" dt="2018-05-31T09:51:41.088" v="214" actId="14100"/>
            <ac:spMkLst>
              <pc:docMk/>
              <pc:sldMasterMk cId="0" sldId="2147483648"/>
              <pc:sldLayoutMk cId="1565735248" sldId="2147483651"/>
              <ac:spMk id="7" creationId="{8A34C6EA-4B8A-4446-810B-1B2619381041}"/>
            </ac:spMkLst>
          </pc:spChg>
        </pc:sldLayoutChg>
        <pc:sldLayoutChg chg="addSp delSp modSp">
          <pc:chgData name="Jakob Tendel" userId="1edeefe9bb8fd2ad" providerId="LiveId" clId="{19D60297-58D2-4226-9C15-DC0689A04606}" dt="2018-05-31T09:52:08.462" v="225" actId="14100"/>
          <pc:sldLayoutMkLst>
            <pc:docMk/>
            <pc:sldMasterMk cId="0" sldId="2147483648"/>
            <pc:sldLayoutMk cId="2715148895" sldId="2147483652"/>
          </pc:sldLayoutMkLst>
          <pc:spChg chg="add del mod">
            <ac:chgData name="Jakob Tendel" userId="1edeefe9bb8fd2ad" providerId="LiveId" clId="{19D60297-58D2-4226-9C15-DC0689A04606}" dt="2018-05-31T09:52:08.462" v="225" actId="14100"/>
            <ac:spMkLst>
              <pc:docMk/>
              <pc:sldMasterMk cId="0" sldId="2147483648"/>
              <pc:sldLayoutMk cId="2715148895" sldId="2147483652"/>
              <ac:spMk id="7" creationId="{2DAB19E6-3928-4D6F-A1B3-BE48E0C4ABF3}"/>
            </ac:spMkLst>
          </pc:spChg>
          <pc:spChg chg="add del">
            <ac:chgData name="Jakob Tendel" userId="1edeefe9bb8fd2ad" providerId="LiveId" clId="{19D60297-58D2-4226-9C15-DC0689A04606}" dt="2018-05-31T09:51:40.834" v="212" actId="14100"/>
            <ac:spMkLst>
              <pc:docMk/>
              <pc:sldMasterMk cId="0" sldId="2147483648"/>
              <pc:sldLayoutMk cId="2715148895" sldId="2147483652"/>
              <ac:spMk id="9" creationId="{052994D9-9F8C-47AE-A83E-9A0E7ED13FA5}"/>
            </ac:spMkLst>
          </pc:spChg>
        </pc:sldLayoutChg>
      </pc:sldMasterChg>
    </pc:docChg>
  </pc:docChgLst>
  <pc:docChgLst>
    <pc:chgData name="Jakob Tendel" userId="1edeefe9bb8fd2ad" providerId="LiveId" clId="{A958AF1D-D753-4AF9-98D6-B8A28F601914}"/>
    <pc:docChg chg="undo custSel addSld delSld modSld sldOrd delSection modSection">
      <pc:chgData name="Jakob Tendel" userId="1edeefe9bb8fd2ad" providerId="LiveId" clId="{A958AF1D-D753-4AF9-98D6-B8A28F601914}" dt="2018-06-08T07:56:13.505" v="2672" actId="6549"/>
      <pc:docMkLst>
        <pc:docMk/>
      </pc:docMkLst>
      <pc:sldChg chg="addSp delSp modSp ord delAnim modAnim">
        <pc:chgData name="Jakob Tendel" userId="1edeefe9bb8fd2ad" providerId="LiveId" clId="{A958AF1D-D753-4AF9-98D6-B8A28F601914}" dt="2018-06-07T08:49:32.701" v="1069" actId="1076"/>
        <pc:sldMkLst>
          <pc:docMk/>
          <pc:sldMk cId="3631511773" sldId="324"/>
        </pc:sldMkLst>
        <pc:spChg chg="add mod">
          <ac:chgData name="Jakob Tendel" userId="1edeefe9bb8fd2ad" providerId="LiveId" clId="{A958AF1D-D753-4AF9-98D6-B8A28F601914}" dt="2018-06-06T09:39:38.156" v="813" actId="164"/>
          <ac:spMkLst>
            <pc:docMk/>
            <pc:sldMk cId="3631511773" sldId="324"/>
            <ac:spMk id="6" creationId="{A62B5066-D440-4F8B-9549-149EEA299A83}"/>
          </ac:spMkLst>
        </pc:spChg>
        <pc:spChg chg="add mod">
          <ac:chgData name="Jakob Tendel" userId="1edeefe9bb8fd2ad" providerId="LiveId" clId="{A958AF1D-D753-4AF9-98D6-B8A28F601914}" dt="2018-06-06T09:39:38.156" v="813" actId="164"/>
          <ac:spMkLst>
            <pc:docMk/>
            <pc:sldMk cId="3631511773" sldId="324"/>
            <ac:spMk id="7" creationId="{46741108-46C4-48D3-95BA-B8A613605E2E}"/>
          </ac:spMkLst>
        </pc:spChg>
        <pc:spChg chg="add mod">
          <ac:chgData name="Jakob Tendel" userId="1edeefe9bb8fd2ad" providerId="LiveId" clId="{A958AF1D-D753-4AF9-98D6-B8A28F601914}" dt="2018-06-07T08:49:32.701" v="1069" actId="1076"/>
          <ac:spMkLst>
            <pc:docMk/>
            <pc:sldMk cId="3631511773" sldId="324"/>
            <ac:spMk id="8" creationId="{663FAFC4-220F-40EA-9052-93195094152C}"/>
          </ac:spMkLst>
        </pc:spChg>
        <pc:spChg chg="add mod">
          <ac:chgData name="Jakob Tendel" userId="1edeefe9bb8fd2ad" providerId="LiveId" clId="{A958AF1D-D753-4AF9-98D6-B8A28F601914}" dt="2018-06-07T08:49:32.701" v="1069" actId="1076"/>
          <ac:spMkLst>
            <pc:docMk/>
            <pc:sldMk cId="3631511773" sldId="324"/>
            <ac:spMk id="9" creationId="{65A3551C-A8F5-4EB9-988C-612D7D478DE5}"/>
          </ac:spMkLst>
        </pc:spChg>
        <pc:spChg chg="add del">
          <ac:chgData name="Jakob Tendel" userId="1edeefe9bb8fd2ad" providerId="LiveId" clId="{A958AF1D-D753-4AF9-98D6-B8A28F601914}" dt="2018-06-06T09:38:21.164" v="796" actId="478"/>
          <ac:spMkLst>
            <pc:docMk/>
            <pc:sldMk cId="3631511773" sldId="324"/>
            <ac:spMk id="10" creationId="{A361FC76-7235-4A54-875F-E47109F78F84}"/>
          </ac:spMkLst>
        </pc:spChg>
        <pc:spChg chg="del">
          <ac:chgData name="Jakob Tendel" userId="1edeefe9bb8fd2ad" providerId="LiveId" clId="{A958AF1D-D753-4AF9-98D6-B8A28F601914}" dt="2018-06-06T09:43:38.379" v="882" actId="478"/>
          <ac:spMkLst>
            <pc:docMk/>
            <pc:sldMk cId="3631511773" sldId="324"/>
            <ac:spMk id="13" creationId="{D4386421-ECE1-489F-9A2E-296EB2C64609}"/>
          </ac:spMkLst>
        </pc:spChg>
        <pc:spChg chg="mod">
          <ac:chgData name="Jakob Tendel" userId="1edeefe9bb8fd2ad" providerId="LiveId" clId="{A958AF1D-D753-4AF9-98D6-B8A28F601914}" dt="2018-06-06T12:39:08.292" v="988" actId="1076"/>
          <ac:spMkLst>
            <pc:docMk/>
            <pc:sldMk cId="3631511773" sldId="324"/>
            <ac:spMk id="14" creationId="{D8F70605-2E80-4DB4-B8D3-5413A56623EB}"/>
          </ac:spMkLst>
        </pc:spChg>
        <pc:spChg chg="del">
          <ac:chgData name="Jakob Tendel" userId="1edeefe9bb8fd2ad" providerId="LiveId" clId="{A958AF1D-D753-4AF9-98D6-B8A28F601914}" dt="2018-06-06T09:43:36.595" v="881" actId="478"/>
          <ac:spMkLst>
            <pc:docMk/>
            <pc:sldMk cId="3631511773" sldId="324"/>
            <ac:spMk id="15" creationId="{00A50F3E-BBFF-4723-88E3-8E651CE7892E}"/>
          </ac:spMkLst>
        </pc:spChg>
        <pc:spChg chg="mod">
          <ac:chgData name="Jakob Tendel" userId="1edeefe9bb8fd2ad" providerId="LiveId" clId="{A958AF1D-D753-4AF9-98D6-B8A28F601914}" dt="2018-06-06T12:39:08.292" v="988" actId="1076"/>
          <ac:spMkLst>
            <pc:docMk/>
            <pc:sldMk cId="3631511773" sldId="324"/>
            <ac:spMk id="16" creationId="{57539D95-5A20-4D6F-B1EF-20E9C80C83C2}"/>
          </ac:spMkLst>
        </pc:spChg>
        <pc:spChg chg="del mod">
          <ac:chgData name="Jakob Tendel" userId="1edeefe9bb8fd2ad" providerId="LiveId" clId="{A958AF1D-D753-4AF9-98D6-B8A28F601914}" dt="2018-06-06T09:43:31.939" v="878" actId="478"/>
          <ac:spMkLst>
            <pc:docMk/>
            <pc:sldMk cId="3631511773" sldId="324"/>
            <ac:spMk id="17" creationId="{0E63E0C9-6C5F-47DA-8593-A711C68C12D4}"/>
          </ac:spMkLst>
        </pc:spChg>
        <pc:spChg chg="mod">
          <ac:chgData name="Jakob Tendel" userId="1edeefe9bb8fd2ad" providerId="LiveId" clId="{A958AF1D-D753-4AF9-98D6-B8A28F601914}" dt="2018-06-06T09:19:46.061" v="792" actId="20577"/>
          <ac:spMkLst>
            <pc:docMk/>
            <pc:sldMk cId="3631511773" sldId="324"/>
            <ac:spMk id="18" creationId="{3020993C-444D-49BC-B8AE-B01BD893496D}"/>
          </ac:spMkLst>
        </pc:spChg>
        <pc:spChg chg="mod">
          <ac:chgData name="Jakob Tendel" userId="1edeefe9bb8fd2ad" providerId="LiveId" clId="{A958AF1D-D753-4AF9-98D6-B8A28F601914}" dt="2018-06-06T09:48:44.375" v="984" actId="20577"/>
          <ac:spMkLst>
            <pc:docMk/>
            <pc:sldMk cId="3631511773" sldId="324"/>
            <ac:spMk id="19" creationId="{EC02F946-3A6B-466A-BF67-95FDEE0217F5}"/>
          </ac:spMkLst>
        </pc:spChg>
        <pc:spChg chg="mod">
          <ac:chgData name="Jakob Tendel" userId="1edeefe9bb8fd2ad" providerId="LiveId" clId="{A958AF1D-D753-4AF9-98D6-B8A28F601914}" dt="2018-06-06T12:39:08.292" v="988" actId="1076"/>
          <ac:spMkLst>
            <pc:docMk/>
            <pc:sldMk cId="3631511773" sldId="324"/>
            <ac:spMk id="21" creationId="{E33D1341-ABA0-435A-B77D-483199E018D2}"/>
          </ac:spMkLst>
        </pc:spChg>
        <pc:spChg chg="mod">
          <ac:chgData name="Jakob Tendel" userId="1edeefe9bb8fd2ad" providerId="LiveId" clId="{A958AF1D-D753-4AF9-98D6-B8A28F601914}" dt="2018-06-07T06:44:49.138" v="1004" actId="20577"/>
          <ac:spMkLst>
            <pc:docMk/>
            <pc:sldMk cId="3631511773" sldId="324"/>
            <ac:spMk id="22" creationId="{8A939A59-3F6A-436E-AAF6-D0625456D026}"/>
          </ac:spMkLst>
        </pc:spChg>
        <pc:spChg chg="del">
          <ac:chgData name="Jakob Tendel" userId="1edeefe9bb8fd2ad" providerId="LiveId" clId="{A958AF1D-D753-4AF9-98D6-B8A28F601914}" dt="2018-06-06T09:38:32.316" v="801" actId="478"/>
          <ac:spMkLst>
            <pc:docMk/>
            <pc:sldMk cId="3631511773" sldId="324"/>
            <ac:spMk id="23" creationId="{7FDB5B1D-DF07-42A3-B8F2-E564A0FDDE4E}"/>
          </ac:spMkLst>
        </pc:spChg>
        <pc:spChg chg="add del">
          <ac:chgData name="Jakob Tendel" userId="1edeefe9bb8fd2ad" providerId="LiveId" clId="{A958AF1D-D753-4AF9-98D6-B8A28F601914}" dt="2018-06-06T09:38:22.383" v="797" actId="478"/>
          <ac:spMkLst>
            <pc:docMk/>
            <pc:sldMk cId="3631511773" sldId="324"/>
            <ac:spMk id="24" creationId="{AC400BEC-77FD-4A0D-9729-A1BEE0FC49F8}"/>
          </ac:spMkLst>
        </pc:spChg>
        <pc:spChg chg="del topLvl">
          <ac:chgData name="Jakob Tendel" userId="1edeefe9bb8fd2ad" providerId="LiveId" clId="{A958AF1D-D753-4AF9-98D6-B8A28F601914}" dt="2018-06-06T09:38:24.032" v="798" actId="478"/>
          <ac:spMkLst>
            <pc:docMk/>
            <pc:sldMk cId="3631511773" sldId="324"/>
            <ac:spMk id="26" creationId="{2C809779-7AB6-4B5B-A0B1-2393FA20DD3C}"/>
          </ac:spMkLst>
        </pc:spChg>
        <pc:spChg chg="del">
          <ac:chgData name="Jakob Tendel" userId="1edeefe9bb8fd2ad" providerId="LiveId" clId="{A958AF1D-D753-4AF9-98D6-B8A28F601914}" dt="2018-06-06T09:38:28.196" v="799" actId="478"/>
          <ac:spMkLst>
            <pc:docMk/>
            <pc:sldMk cId="3631511773" sldId="324"/>
            <ac:spMk id="37" creationId="{AD422EB3-A14E-4847-AEB0-D862A9632968}"/>
          </ac:spMkLst>
        </pc:spChg>
        <pc:spChg chg="del">
          <ac:chgData name="Jakob Tendel" userId="1edeefe9bb8fd2ad" providerId="LiveId" clId="{A958AF1D-D753-4AF9-98D6-B8A28F601914}" dt="2018-06-06T09:38:29.604" v="800" actId="478"/>
          <ac:spMkLst>
            <pc:docMk/>
            <pc:sldMk cId="3631511773" sldId="324"/>
            <ac:spMk id="40" creationId="{5CEB55D9-E8A9-4180-96C2-625F4D0ADCDB}"/>
          </ac:spMkLst>
        </pc:spChg>
        <pc:spChg chg="add mod ord">
          <ac:chgData name="Jakob Tendel" userId="1edeefe9bb8fd2ad" providerId="LiveId" clId="{A958AF1D-D753-4AF9-98D6-B8A28F601914}" dt="2018-06-06T12:38:52.980" v="987" actId="403"/>
          <ac:spMkLst>
            <pc:docMk/>
            <pc:sldMk cId="3631511773" sldId="324"/>
            <ac:spMk id="45" creationId="{157DE326-C819-42F1-94BA-40464429DB39}"/>
          </ac:spMkLst>
        </pc:spChg>
        <pc:spChg chg="add mod">
          <ac:chgData name="Jakob Tendel" userId="1edeefe9bb8fd2ad" providerId="LiveId" clId="{A958AF1D-D753-4AF9-98D6-B8A28F601914}" dt="2018-06-06T12:38:52.980" v="987" actId="403"/>
          <ac:spMkLst>
            <pc:docMk/>
            <pc:sldMk cId="3631511773" sldId="324"/>
            <ac:spMk id="46" creationId="{D1B6C932-4E84-4F0E-BE20-31966362DC18}"/>
          </ac:spMkLst>
        </pc:spChg>
        <pc:spChg chg="add del mod">
          <ac:chgData name="Jakob Tendel" userId="1edeefe9bb8fd2ad" providerId="LiveId" clId="{A958AF1D-D753-4AF9-98D6-B8A28F601914}" dt="2018-06-06T09:43:41.624" v="883" actId="478"/>
          <ac:spMkLst>
            <pc:docMk/>
            <pc:sldMk cId="3631511773" sldId="324"/>
            <ac:spMk id="47" creationId="{2D6CEC6F-58BA-48FA-994D-0DA7B9E72E07}"/>
          </ac:spMkLst>
        </pc:spChg>
        <pc:spChg chg="add mod">
          <ac:chgData name="Jakob Tendel" userId="1edeefe9bb8fd2ad" providerId="LiveId" clId="{A958AF1D-D753-4AF9-98D6-B8A28F601914}" dt="2018-06-06T12:38:52.980" v="987" actId="403"/>
          <ac:spMkLst>
            <pc:docMk/>
            <pc:sldMk cId="3631511773" sldId="324"/>
            <ac:spMk id="48" creationId="{0245D4D6-04F4-4DAD-B03A-98F2DF817337}"/>
          </ac:spMkLst>
        </pc:spChg>
        <pc:spChg chg="add mod">
          <ac:chgData name="Jakob Tendel" userId="1edeefe9bb8fd2ad" providerId="LiveId" clId="{A958AF1D-D753-4AF9-98D6-B8A28F601914}" dt="2018-06-06T09:39:38.156" v="813" actId="164"/>
          <ac:spMkLst>
            <pc:docMk/>
            <pc:sldMk cId="3631511773" sldId="324"/>
            <ac:spMk id="49" creationId="{579C65B8-4409-47BF-9361-D982F008E941}"/>
          </ac:spMkLst>
        </pc:spChg>
        <pc:spChg chg="add del">
          <ac:chgData name="Jakob Tendel" userId="1edeefe9bb8fd2ad" providerId="LiveId" clId="{A958AF1D-D753-4AF9-98D6-B8A28F601914}" dt="2018-06-06T09:38:43.340" v="803" actId="478"/>
          <ac:spMkLst>
            <pc:docMk/>
            <pc:sldMk cId="3631511773" sldId="324"/>
            <ac:spMk id="51" creationId="{6482B3C1-24F0-4989-B227-C47201D8C1D6}"/>
          </ac:spMkLst>
        </pc:spChg>
        <pc:spChg chg="mod">
          <ac:chgData name="Jakob Tendel" userId="1edeefe9bb8fd2ad" providerId="LiveId" clId="{A958AF1D-D753-4AF9-98D6-B8A28F601914}" dt="2018-06-07T08:49:32.701" v="1069" actId="1076"/>
          <ac:spMkLst>
            <pc:docMk/>
            <pc:sldMk cId="3631511773" sldId="324"/>
            <ac:spMk id="53" creationId="{F0327486-6F9C-4629-B1CA-8C4CC30C98FA}"/>
          </ac:spMkLst>
        </pc:spChg>
        <pc:spChg chg="del">
          <ac:chgData name="Jakob Tendel" userId="1edeefe9bb8fd2ad" providerId="LiveId" clId="{A958AF1D-D753-4AF9-98D6-B8A28F601914}" dt="2018-06-06T09:43:22.388" v="874" actId="478"/>
          <ac:spMkLst>
            <pc:docMk/>
            <pc:sldMk cId="3631511773" sldId="324"/>
            <ac:spMk id="57" creationId="{764F786C-9499-410F-80A3-75D1D7EE5B37}"/>
          </ac:spMkLst>
        </pc:spChg>
        <pc:spChg chg="add del">
          <ac:chgData name="Jakob Tendel" userId="1edeefe9bb8fd2ad" providerId="LiveId" clId="{A958AF1D-D753-4AF9-98D6-B8A28F601914}" dt="2018-06-06T09:38:56.585" v="804" actId="478"/>
          <ac:spMkLst>
            <pc:docMk/>
            <pc:sldMk cId="3631511773" sldId="324"/>
            <ac:spMk id="60" creationId="{0A90D14F-62AE-454D-94A6-BFF455FC4B16}"/>
          </ac:spMkLst>
        </pc:spChg>
        <pc:spChg chg="add del">
          <ac:chgData name="Jakob Tendel" userId="1edeefe9bb8fd2ad" providerId="LiveId" clId="{A958AF1D-D753-4AF9-98D6-B8A28F601914}" dt="2018-06-06T09:39:10.748" v="808" actId="478"/>
          <ac:spMkLst>
            <pc:docMk/>
            <pc:sldMk cId="3631511773" sldId="324"/>
            <ac:spMk id="61" creationId="{BDE6994F-28B5-4AE4-AC87-F2C3F18F0896}"/>
          </ac:spMkLst>
        </pc:spChg>
        <pc:spChg chg="add del">
          <ac:chgData name="Jakob Tendel" userId="1edeefe9bb8fd2ad" providerId="LiveId" clId="{A958AF1D-D753-4AF9-98D6-B8A28F601914}" dt="2018-06-06T09:39:09.452" v="807" actId="478"/>
          <ac:spMkLst>
            <pc:docMk/>
            <pc:sldMk cId="3631511773" sldId="324"/>
            <ac:spMk id="62" creationId="{AC72B6D8-8BFC-4C2D-81E1-F6DF02361B49}"/>
          </ac:spMkLst>
        </pc:spChg>
        <pc:spChg chg="add mod">
          <ac:chgData name="Jakob Tendel" userId="1edeefe9bb8fd2ad" providerId="LiveId" clId="{A958AF1D-D753-4AF9-98D6-B8A28F601914}" dt="2018-06-06T12:38:52.980" v="987" actId="403"/>
          <ac:spMkLst>
            <pc:docMk/>
            <pc:sldMk cId="3631511773" sldId="324"/>
            <ac:spMk id="63" creationId="{FA3D1790-8201-4E98-BDAB-081FD5799FEF}"/>
          </ac:spMkLst>
        </pc:spChg>
        <pc:spChg chg="add del">
          <ac:chgData name="Jakob Tendel" userId="1edeefe9bb8fd2ad" providerId="LiveId" clId="{A958AF1D-D753-4AF9-98D6-B8A28F601914}" dt="2018-06-06T09:38:59.175" v="805" actId="478"/>
          <ac:spMkLst>
            <pc:docMk/>
            <pc:sldMk cId="3631511773" sldId="324"/>
            <ac:spMk id="64" creationId="{4659120F-D7E8-42B6-B35F-E670061F55E2}"/>
          </ac:spMkLst>
        </pc:spChg>
        <pc:spChg chg="add del">
          <ac:chgData name="Jakob Tendel" userId="1edeefe9bb8fd2ad" providerId="LiveId" clId="{A958AF1D-D753-4AF9-98D6-B8A28F601914}" dt="2018-06-06T09:38:33.509" v="802" actId="478"/>
          <ac:spMkLst>
            <pc:docMk/>
            <pc:sldMk cId="3631511773" sldId="324"/>
            <ac:spMk id="65" creationId="{F96632B5-A932-42D0-AD6B-22FC08F49C16}"/>
          </ac:spMkLst>
        </pc:spChg>
        <pc:grpChg chg="add del mod">
          <ac:chgData name="Jakob Tendel" userId="1edeefe9bb8fd2ad" providerId="LiveId" clId="{A958AF1D-D753-4AF9-98D6-B8A28F601914}" dt="2018-06-06T09:43:47.849" v="884" actId="1076"/>
          <ac:grpSpMkLst>
            <pc:docMk/>
            <pc:sldMk cId="3631511773" sldId="324"/>
            <ac:grpSpMk id="2" creationId="{FF7865F4-8EC5-4356-AC65-44D4A6DE6FD8}"/>
          </ac:grpSpMkLst>
        </pc:grpChg>
        <pc:grpChg chg="add mod">
          <ac:chgData name="Jakob Tendel" userId="1edeefe9bb8fd2ad" providerId="LiveId" clId="{A958AF1D-D753-4AF9-98D6-B8A28F601914}" dt="2018-06-06T09:39:38.156" v="813" actId="164"/>
          <ac:grpSpMkLst>
            <pc:docMk/>
            <pc:sldMk cId="3631511773" sldId="324"/>
            <ac:grpSpMk id="11" creationId="{F093C2ED-3310-4BED-8A68-14D8F7BD19B5}"/>
          </ac:grpSpMkLst>
        </pc:grpChg>
        <pc:grpChg chg="add del">
          <ac:chgData name="Jakob Tendel" userId="1edeefe9bb8fd2ad" providerId="LiveId" clId="{A958AF1D-D753-4AF9-98D6-B8A28F601914}" dt="2018-06-06T09:38:24.032" v="798" actId="478"/>
          <ac:grpSpMkLst>
            <pc:docMk/>
            <pc:sldMk cId="3631511773" sldId="324"/>
            <ac:grpSpMk id="25" creationId="{D9BBF9B3-D460-4166-ABE0-4509A3521063}"/>
          </ac:grpSpMkLst>
        </pc:grpChg>
        <pc:grpChg chg="mod topLvl">
          <ac:chgData name="Jakob Tendel" userId="1edeefe9bb8fd2ad" providerId="LiveId" clId="{A958AF1D-D753-4AF9-98D6-B8A28F601914}" dt="2018-06-06T09:39:38.156" v="813" actId="164"/>
          <ac:grpSpMkLst>
            <pc:docMk/>
            <pc:sldMk cId="3631511773" sldId="324"/>
            <ac:grpSpMk id="27" creationId="{E406717D-4E86-4860-8406-AFE96956981D}"/>
          </ac:grpSpMkLst>
        </pc:grpChg>
        <pc:grpChg chg="add mod">
          <ac:chgData name="Jakob Tendel" userId="1edeefe9bb8fd2ad" providerId="LiveId" clId="{A958AF1D-D753-4AF9-98D6-B8A28F601914}" dt="2018-06-06T09:39:38.156" v="813" actId="164"/>
          <ac:grpSpMkLst>
            <pc:docMk/>
            <pc:sldMk cId="3631511773" sldId="324"/>
            <ac:grpSpMk id="52" creationId="{99AA30B4-4653-4DA6-A095-F3FB55D7FC54}"/>
          </ac:grpSpMkLst>
        </pc:grpChg>
        <pc:grpChg chg="add del mod">
          <ac:chgData name="Jakob Tendel" userId="1edeefe9bb8fd2ad" providerId="LiveId" clId="{A958AF1D-D753-4AF9-98D6-B8A28F601914}" dt="2018-06-06T09:43:25.228" v="875" actId="478"/>
          <ac:grpSpMkLst>
            <pc:docMk/>
            <pc:sldMk cId="3631511773" sldId="324"/>
            <ac:grpSpMk id="56" creationId="{48434101-C66E-459E-AB03-89FA4F682EA2}"/>
          </ac:grpSpMkLst>
        </pc:grpChg>
        <pc:cxnChg chg="mod">
          <ac:chgData name="Jakob Tendel" userId="1edeefe9bb8fd2ad" providerId="LiveId" clId="{A958AF1D-D753-4AF9-98D6-B8A28F601914}" dt="2018-06-06T09:43:34.260" v="880" actId="478"/>
          <ac:cxnSpMkLst>
            <pc:docMk/>
            <pc:sldMk cId="3631511773" sldId="324"/>
            <ac:cxnSpMk id="42" creationId="{C31F8112-7C14-4591-B1FE-9467856114B5}"/>
          </ac:cxnSpMkLst>
        </pc:cxnChg>
        <pc:cxnChg chg="mod">
          <ac:chgData name="Jakob Tendel" userId="1edeefe9bb8fd2ad" providerId="LiveId" clId="{A958AF1D-D753-4AF9-98D6-B8A28F601914}" dt="2018-06-06T09:43:34.260" v="880" actId="478"/>
          <ac:cxnSpMkLst>
            <pc:docMk/>
            <pc:sldMk cId="3631511773" sldId="324"/>
            <ac:cxnSpMk id="43" creationId="{8D9DD4F6-CEF3-4B65-92EB-B970A7B35C8E}"/>
          </ac:cxnSpMkLst>
        </pc:cxnChg>
        <pc:cxnChg chg="mod">
          <ac:chgData name="Jakob Tendel" userId="1edeefe9bb8fd2ad" providerId="LiveId" clId="{A958AF1D-D753-4AF9-98D6-B8A28F601914}" dt="2018-06-06T09:43:34.260" v="880" actId="478"/>
          <ac:cxnSpMkLst>
            <pc:docMk/>
            <pc:sldMk cId="3631511773" sldId="324"/>
            <ac:cxnSpMk id="44" creationId="{6CB258DA-8605-47FF-BFA7-38E188310BC7}"/>
          </ac:cxnSpMkLst>
        </pc:cxnChg>
        <pc:cxnChg chg="add mod">
          <ac:chgData name="Jakob Tendel" userId="1edeefe9bb8fd2ad" providerId="LiveId" clId="{A958AF1D-D753-4AF9-98D6-B8A28F601914}" dt="2018-06-07T08:49:32.701" v="1069" actId="1076"/>
          <ac:cxnSpMkLst>
            <pc:docMk/>
            <pc:sldMk cId="3631511773" sldId="324"/>
            <ac:cxnSpMk id="50" creationId="{DBD0DABD-8391-46E0-A306-74A8BD8F3C68}"/>
          </ac:cxnSpMkLst>
        </pc:cxnChg>
        <pc:cxnChg chg="mod">
          <ac:chgData name="Jakob Tendel" userId="1edeefe9bb8fd2ad" providerId="LiveId" clId="{A958AF1D-D753-4AF9-98D6-B8A28F601914}" dt="2018-06-07T08:49:32.701" v="1069" actId="1076"/>
          <ac:cxnSpMkLst>
            <pc:docMk/>
            <pc:sldMk cId="3631511773" sldId="324"/>
            <ac:cxnSpMk id="54" creationId="{74EA1515-6906-4999-8A85-9C034D332EB6}"/>
          </ac:cxnSpMkLst>
        </pc:cxnChg>
        <pc:cxnChg chg="mod">
          <ac:chgData name="Jakob Tendel" userId="1edeefe9bb8fd2ad" providerId="LiveId" clId="{A958AF1D-D753-4AF9-98D6-B8A28F601914}" dt="2018-06-07T08:49:32.701" v="1069" actId="1076"/>
          <ac:cxnSpMkLst>
            <pc:docMk/>
            <pc:sldMk cId="3631511773" sldId="324"/>
            <ac:cxnSpMk id="55" creationId="{E1A30F19-A92D-49E9-BD3F-3689BED20D1B}"/>
          </ac:cxnSpMkLst>
        </pc:cxnChg>
        <pc:cxnChg chg="del mod">
          <ac:chgData name="Jakob Tendel" userId="1edeefe9bb8fd2ad" providerId="LiveId" clId="{A958AF1D-D753-4AF9-98D6-B8A28F601914}" dt="2018-06-06T09:43:25.228" v="875" actId="478"/>
          <ac:cxnSpMkLst>
            <pc:docMk/>
            <pc:sldMk cId="3631511773" sldId="324"/>
            <ac:cxnSpMk id="58" creationId="{1B3CF0F0-BE42-487E-8055-532572E050FC}"/>
          </ac:cxnSpMkLst>
        </pc:cxnChg>
        <pc:cxnChg chg="del mod">
          <ac:chgData name="Jakob Tendel" userId="1edeefe9bb8fd2ad" providerId="LiveId" clId="{A958AF1D-D753-4AF9-98D6-B8A28F601914}" dt="2018-06-06T09:43:27.819" v="876" actId="478"/>
          <ac:cxnSpMkLst>
            <pc:docMk/>
            <pc:sldMk cId="3631511773" sldId="324"/>
            <ac:cxnSpMk id="59" creationId="{DBDE6E0D-C47A-4159-ACB6-79FA0D612428}"/>
          </ac:cxnSpMkLst>
        </pc:cxnChg>
      </pc:sldChg>
      <pc:sldChg chg="addSp modSp add modAnim">
        <pc:chgData name="Jakob Tendel" userId="1edeefe9bb8fd2ad" providerId="LiveId" clId="{A958AF1D-D753-4AF9-98D6-B8A28F601914}" dt="2018-06-07T14:18:42.367" v="2193" actId="6549"/>
        <pc:sldMkLst>
          <pc:docMk/>
          <pc:sldMk cId="2631878508" sldId="326"/>
        </pc:sldMkLst>
        <pc:spChg chg="mod">
          <ac:chgData name="Jakob Tendel" userId="1edeefe9bb8fd2ad" providerId="LiveId" clId="{A958AF1D-D753-4AF9-98D6-B8A28F601914}" dt="2018-06-07T14:18:42.367" v="2193" actId="6549"/>
          <ac:spMkLst>
            <pc:docMk/>
            <pc:sldMk cId="2631878508" sldId="326"/>
            <ac:spMk id="2" creationId="{356E6F08-5B01-465C-8D09-A98003E68172}"/>
          </ac:spMkLst>
        </pc:spChg>
        <pc:spChg chg="mod">
          <ac:chgData name="Jakob Tendel" userId="1edeefe9bb8fd2ad" providerId="LiveId" clId="{A958AF1D-D753-4AF9-98D6-B8A28F601914}" dt="2018-06-04T12:39:04.358" v="507" actId="20577"/>
          <ac:spMkLst>
            <pc:docMk/>
            <pc:sldMk cId="2631878508" sldId="326"/>
            <ac:spMk id="3" creationId="{CCD49C3A-F06D-4023-AB58-AFB4B6C8B5F7}"/>
          </ac:spMkLst>
        </pc:spChg>
        <pc:spChg chg="add mod">
          <ac:chgData name="Jakob Tendel" userId="1edeefe9bb8fd2ad" providerId="LiveId" clId="{A958AF1D-D753-4AF9-98D6-B8A28F601914}" dt="2018-06-07T14:13:44.617" v="2116" actId="1076"/>
          <ac:spMkLst>
            <pc:docMk/>
            <pc:sldMk cId="2631878508" sldId="326"/>
            <ac:spMk id="6" creationId="{25363AE2-B6A7-47B1-9CBC-97232B23228F}"/>
          </ac:spMkLst>
        </pc:spChg>
        <pc:graphicFrameChg chg="add mod">
          <ac:chgData name="Jakob Tendel" userId="1edeefe9bb8fd2ad" providerId="LiveId" clId="{A958AF1D-D753-4AF9-98D6-B8A28F601914}" dt="2018-06-07T14:17:06.165" v="2186" actId="6549"/>
          <ac:graphicFrameMkLst>
            <pc:docMk/>
            <pc:sldMk cId="2631878508" sldId="326"/>
            <ac:graphicFrameMk id="7" creationId="{E0BCF848-4783-49DA-B82B-C4EFA1275F1A}"/>
          </ac:graphicFrameMkLst>
        </pc:graphicFrameChg>
      </pc:sldChg>
      <pc:sldChg chg="modSp add del">
        <pc:chgData name="Jakob Tendel" userId="1edeefe9bb8fd2ad" providerId="LiveId" clId="{A958AF1D-D753-4AF9-98D6-B8A28F601914}" dt="2018-06-07T13:53:49.493" v="1857" actId="2696"/>
        <pc:sldMkLst>
          <pc:docMk/>
          <pc:sldMk cId="1747302391" sldId="327"/>
        </pc:sldMkLst>
        <pc:spChg chg="mod">
          <ac:chgData name="Jakob Tendel" userId="1edeefe9bb8fd2ad" providerId="LiveId" clId="{A958AF1D-D753-4AF9-98D6-B8A28F601914}" dt="2018-06-07T08:55:35.002" v="1121" actId="2696"/>
          <ac:spMkLst>
            <pc:docMk/>
            <pc:sldMk cId="1747302391" sldId="327"/>
            <ac:spMk id="2" creationId="{E35FCEF1-C93C-4C6D-851B-8330C8B3B03E}"/>
          </ac:spMkLst>
        </pc:spChg>
        <pc:spChg chg="mod">
          <ac:chgData name="Jakob Tendel" userId="1edeefe9bb8fd2ad" providerId="LiveId" clId="{A958AF1D-D753-4AF9-98D6-B8A28F601914}" dt="2018-06-04T12:39:27.553" v="529" actId="20577"/>
          <ac:spMkLst>
            <pc:docMk/>
            <pc:sldMk cId="1747302391" sldId="327"/>
            <ac:spMk id="3" creationId="{4B378752-B50D-4E02-8B82-9FE755522FE4}"/>
          </ac:spMkLst>
        </pc:spChg>
      </pc:sldChg>
      <pc:sldChg chg="addSp delSp modSp add ord">
        <pc:chgData name="Jakob Tendel" userId="1edeefe9bb8fd2ad" providerId="LiveId" clId="{A958AF1D-D753-4AF9-98D6-B8A28F601914}" dt="2018-06-04T12:51:14.289" v="686" actId="20577"/>
        <pc:sldMkLst>
          <pc:docMk/>
          <pc:sldMk cId="299733552" sldId="328"/>
        </pc:sldMkLst>
        <pc:spChg chg="mod">
          <ac:chgData name="Jakob Tendel" userId="1edeefe9bb8fd2ad" providerId="LiveId" clId="{A958AF1D-D753-4AF9-98D6-B8A28F601914}" dt="2018-06-04T12:49:55.269" v="650" actId="20577"/>
          <ac:spMkLst>
            <pc:docMk/>
            <pc:sldMk cId="299733552" sldId="328"/>
            <ac:spMk id="2" creationId="{02AD7EEF-8045-4726-9483-892D5508CF07}"/>
          </ac:spMkLst>
        </pc:spChg>
        <pc:spChg chg="del">
          <ac:chgData name="Jakob Tendel" userId="1edeefe9bb8fd2ad" providerId="LiveId" clId="{A958AF1D-D753-4AF9-98D6-B8A28F601914}" dt="2018-06-04T12:50:02.168" v="651" actId="20577"/>
          <ac:spMkLst>
            <pc:docMk/>
            <pc:sldMk cId="299733552" sldId="328"/>
            <ac:spMk id="3" creationId="{5DF1656F-510D-43E2-8EFB-1D76A5D74A36}"/>
          </ac:spMkLst>
        </pc:spChg>
        <pc:spChg chg="add mod">
          <ac:chgData name="Jakob Tendel" userId="1edeefe9bb8fd2ad" providerId="LiveId" clId="{A958AF1D-D753-4AF9-98D6-B8A28F601914}" dt="2018-06-04T12:51:14.289" v="686" actId="20577"/>
          <ac:spMkLst>
            <pc:docMk/>
            <pc:sldMk cId="299733552" sldId="328"/>
            <ac:spMk id="6" creationId="{0959D671-F45F-4C6B-AB1B-0A640ADAF07A}"/>
          </ac:spMkLst>
        </pc:spChg>
      </pc:sldChg>
      <pc:sldChg chg="addSp delSp modSp add">
        <pc:chgData name="Jakob Tendel" userId="1edeefe9bb8fd2ad" providerId="LiveId" clId="{A958AF1D-D753-4AF9-98D6-B8A28F601914}" dt="2018-06-06T09:18:11.864" v="786" actId="1076"/>
        <pc:sldMkLst>
          <pc:docMk/>
          <pc:sldMk cId="3184846419" sldId="329"/>
        </pc:sldMkLst>
        <pc:spChg chg="mod">
          <ac:chgData name="Jakob Tendel" userId="1edeefe9bb8fd2ad" providerId="LiveId" clId="{A958AF1D-D753-4AF9-98D6-B8A28F601914}" dt="2018-06-06T09:17:12.237" v="769" actId="20577"/>
          <ac:spMkLst>
            <pc:docMk/>
            <pc:sldMk cId="3184846419" sldId="329"/>
            <ac:spMk id="2" creationId="{A4FA60CA-94E2-4AA3-BAAA-3E4970473F3A}"/>
          </ac:spMkLst>
        </pc:spChg>
        <pc:spChg chg="mod">
          <ac:chgData name="Jakob Tendel" userId="1edeefe9bb8fd2ad" providerId="LiveId" clId="{A958AF1D-D753-4AF9-98D6-B8A28F601914}" dt="2018-06-06T09:10:26.153" v="748" actId="20577"/>
          <ac:spMkLst>
            <pc:docMk/>
            <pc:sldMk cId="3184846419" sldId="329"/>
            <ac:spMk id="3" creationId="{0EB6317C-E222-4C5A-AA77-86F3C2A56A95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25" creationId="{6E0D6C69-738B-402F-B102-D20D597CE06C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26" creationId="{F2C5DC77-5DED-42B6-A1A6-8E4A34F97C40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27" creationId="{E3C8CD6F-EC14-4ED8-9FBA-94647EA35AE3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28" creationId="{BCB143AF-B8F8-4D9B-923F-2D8F9D21BC51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29" creationId="{7BE3F167-BD91-42B3-9456-1EBD50AE40D0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0" creationId="{2A4EE64B-93A1-44D1-B097-C97B7308C37A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1" creationId="{399C7BBE-47D9-402B-982C-7F08862D1382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2" creationId="{B90173CC-636C-4949-AD1F-6ACC4E5A5A0C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3" creationId="{092D8955-CA92-45AA-83B6-2551BD5853FB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4" creationId="{4D6E1CE3-5CA7-4D85-AC8B-3D298CC365FD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5" creationId="{6365258E-ACA2-4326-9EA4-1D9EB4522A8A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6" creationId="{D561F9A5-6A8D-40F1-87BC-71CE147FFB6F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7" creationId="{05901886-9915-4E48-A3CC-8CDFECC4918E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8" creationId="{A4A10A78-3F12-4BF0-92D1-6AC2E459311D}"/>
          </ac:spMkLst>
        </pc:spChg>
        <pc:spChg chg="mod">
          <ac:chgData name="Jakob Tendel" userId="1edeefe9bb8fd2ad" providerId="LiveId" clId="{A958AF1D-D753-4AF9-98D6-B8A28F601914}" dt="2018-06-06T09:10:03.990" v="701" actId="404"/>
          <ac:spMkLst>
            <pc:docMk/>
            <pc:sldMk cId="3184846419" sldId="329"/>
            <ac:spMk id="39" creationId="{B0FD2842-AA82-4CDB-92FE-1FC84A3B4DF9}"/>
          </ac:spMkLst>
        </pc:spChg>
        <pc:spChg chg="mod">
          <ac:chgData name="Jakob Tendel" userId="1edeefe9bb8fd2ad" providerId="LiveId" clId="{A958AF1D-D753-4AF9-98D6-B8A28F601914}" dt="2018-06-06T09:17:51.685" v="783" actId="1076"/>
          <ac:spMkLst>
            <pc:docMk/>
            <pc:sldMk cId="3184846419" sldId="329"/>
            <ac:spMk id="41" creationId="{6A0453C1-A6C5-42A8-8B78-0EDD7453AA94}"/>
          </ac:spMkLst>
        </pc:spChg>
        <pc:spChg chg="mod">
          <ac:chgData name="Jakob Tendel" userId="1edeefe9bb8fd2ad" providerId="LiveId" clId="{A958AF1D-D753-4AF9-98D6-B8A28F601914}" dt="2018-06-06T09:17:34.840" v="780" actId="404"/>
          <ac:spMkLst>
            <pc:docMk/>
            <pc:sldMk cId="3184846419" sldId="329"/>
            <ac:spMk id="42" creationId="{551D569B-3BA1-4AB7-B139-F55CB00706E6}"/>
          </ac:spMkLst>
        </pc:spChg>
        <pc:spChg chg="mod">
          <ac:chgData name="Jakob Tendel" userId="1edeefe9bb8fd2ad" providerId="LiveId" clId="{A958AF1D-D753-4AF9-98D6-B8A28F601914}" dt="2018-06-06T09:17:55.214" v="784" actId="1076"/>
          <ac:spMkLst>
            <pc:docMk/>
            <pc:sldMk cId="3184846419" sldId="329"/>
            <ac:spMk id="43" creationId="{5861340C-7D3F-4325-9D53-E59B36B99B9F}"/>
          </ac:spMkLst>
        </pc:spChg>
        <pc:spChg chg="mod">
          <ac:chgData name="Jakob Tendel" userId="1edeefe9bb8fd2ad" providerId="LiveId" clId="{A958AF1D-D753-4AF9-98D6-B8A28F601914}" dt="2018-06-06T09:18:11.864" v="786" actId="1076"/>
          <ac:spMkLst>
            <pc:docMk/>
            <pc:sldMk cId="3184846419" sldId="329"/>
            <ac:spMk id="44" creationId="{63B97288-4A17-468B-A484-5F24D4138E6D}"/>
          </ac:spMkLst>
        </pc:spChg>
        <pc:grpChg chg="add del">
          <ac:chgData name="Jakob Tendel" userId="1edeefe9bb8fd2ad" providerId="LiveId" clId="{A958AF1D-D753-4AF9-98D6-B8A28F601914}" dt="2018-06-06T09:09:29.422" v="689" actId="1076"/>
          <ac:grpSpMkLst>
            <pc:docMk/>
            <pc:sldMk cId="3184846419" sldId="329"/>
            <ac:grpSpMk id="6" creationId="{E13BBE0A-B919-4B90-9DE2-927C141775CF}"/>
          </ac:grpSpMkLst>
        </pc:grpChg>
        <pc:grpChg chg="add mod">
          <ac:chgData name="Jakob Tendel" userId="1edeefe9bb8fd2ad" providerId="LiveId" clId="{A958AF1D-D753-4AF9-98D6-B8A28F601914}" dt="2018-06-06T09:11:35.282" v="752" actId="1076"/>
          <ac:grpSpMkLst>
            <pc:docMk/>
            <pc:sldMk cId="3184846419" sldId="329"/>
            <ac:grpSpMk id="23" creationId="{BEB83F09-2D50-4355-A2CD-EBA0674AB1FF}"/>
          </ac:grpSpMkLst>
        </pc:grpChg>
        <pc:grpChg chg="add mod">
          <ac:chgData name="Jakob Tendel" userId="1edeefe9bb8fd2ad" providerId="LiveId" clId="{A958AF1D-D753-4AF9-98D6-B8A28F601914}" dt="2018-06-06T09:17:38.427" v="781" actId="1076"/>
          <ac:grpSpMkLst>
            <pc:docMk/>
            <pc:sldMk cId="3184846419" sldId="329"/>
            <ac:grpSpMk id="40" creationId="{184019A9-4A19-4C3C-BA08-DB5C9F71FB65}"/>
          </ac:grpSpMkLst>
        </pc:grpChg>
      </pc:sldChg>
      <pc:sldChg chg="addSp delSp modSp add modAnim">
        <pc:chgData name="Jakob Tendel" userId="1edeefe9bb8fd2ad" providerId="LiveId" clId="{A958AF1D-D753-4AF9-98D6-B8A28F601914}" dt="2018-06-07T14:19:06.491" v="2194" actId="20577"/>
        <pc:sldMkLst>
          <pc:docMk/>
          <pc:sldMk cId="4239624707" sldId="330"/>
        </pc:sldMkLst>
        <pc:spChg chg="mod">
          <ac:chgData name="Jakob Tendel" userId="1edeefe9bb8fd2ad" providerId="LiveId" clId="{A958AF1D-D753-4AF9-98D6-B8A28F601914}" dt="2018-06-07T13:35:57.304" v="1676" actId="2710"/>
          <ac:spMkLst>
            <pc:docMk/>
            <pc:sldMk cId="4239624707" sldId="330"/>
            <ac:spMk id="2" creationId="{69F89028-F24D-4AEE-8D0D-762276D54EDE}"/>
          </ac:spMkLst>
        </pc:spChg>
        <pc:spChg chg="mod">
          <ac:chgData name="Jakob Tendel" userId="1edeefe9bb8fd2ad" providerId="LiveId" clId="{A958AF1D-D753-4AF9-98D6-B8A28F601914}" dt="2018-06-07T08:43:53.685" v="1042" actId="20577"/>
          <ac:spMkLst>
            <pc:docMk/>
            <pc:sldMk cId="4239624707" sldId="330"/>
            <ac:spMk id="3" creationId="{C706C42A-F939-492F-9879-91BBF03FD417}"/>
          </ac:spMkLst>
        </pc:spChg>
        <pc:spChg chg="mod">
          <ac:chgData name="Jakob Tendel" userId="1edeefe9bb8fd2ad" providerId="LiveId" clId="{A958AF1D-D753-4AF9-98D6-B8A28F601914}" dt="2018-06-07T08:43:31.247" v="1020" actId="404"/>
          <ac:spMkLst>
            <pc:docMk/>
            <pc:sldMk cId="4239624707" sldId="330"/>
            <ac:spMk id="20" creationId="{2978BE6D-CEC8-42DB-92AE-50E8EA1D3FFC}"/>
          </ac:spMkLst>
        </pc:spChg>
        <pc:spChg chg="mod">
          <ac:chgData name="Jakob Tendel" userId="1edeefe9bb8fd2ad" providerId="LiveId" clId="{A958AF1D-D753-4AF9-98D6-B8A28F601914}" dt="2018-06-07T08:43:31.247" v="1020" actId="404"/>
          <ac:spMkLst>
            <pc:docMk/>
            <pc:sldMk cId="4239624707" sldId="330"/>
            <ac:spMk id="23" creationId="{793DFD15-ECC7-4F53-BAA3-5CA73F69321D}"/>
          </ac:spMkLst>
        </pc:spChg>
        <pc:spChg chg="mod">
          <ac:chgData name="Jakob Tendel" userId="1edeefe9bb8fd2ad" providerId="LiveId" clId="{A958AF1D-D753-4AF9-98D6-B8A28F601914}" dt="2018-06-07T08:43:31.247" v="1020" actId="404"/>
          <ac:spMkLst>
            <pc:docMk/>
            <pc:sldMk cId="4239624707" sldId="330"/>
            <ac:spMk id="26" creationId="{B0FC3067-2A5A-4DB0-9F2F-58B24AA595FD}"/>
          </ac:spMkLst>
        </pc:spChg>
        <pc:spChg chg="mod">
          <ac:chgData name="Jakob Tendel" userId="1edeefe9bb8fd2ad" providerId="LiveId" clId="{A958AF1D-D753-4AF9-98D6-B8A28F601914}" dt="2018-06-07T08:43:31.247" v="1020" actId="404"/>
          <ac:spMkLst>
            <pc:docMk/>
            <pc:sldMk cId="4239624707" sldId="330"/>
            <ac:spMk id="29" creationId="{752E233E-B6A1-443F-805A-3A52F9CDDACE}"/>
          </ac:spMkLst>
        </pc:spChg>
        <pc:grpChg chg="add del">
          <ac:chgData name="Jakob Tendel" userId="1edeefe9bb8fd2ad" providerId="LiveId" clId="{A958AF1D-D753-4AF9-98D6-B8A28F601914}" dt="2018-06-07T08:42:58.079" v="1007" actId="20577"/>
          <ac:grpSpMkLst>
            <pc:docMk/>
            <pc:sldMk cId="4239624707" sldId="330"/>
            <ac:grpSpMk id="6" creationId="{E5CD0E03-EB7D-4FE1-8555-A3CF72BD2181}"/>
          </ac:grpSpMkLst>
        </pc:grpChg>
        <pc:grpChg chg="add del">
          <ac:chgData name="Jakob Tendel" userId="1edeefe9bb8fd2ad" providerId="LiveId" clId="{A958AF1D-D753-4AF9-98D6-B8A28F601914}" dt="2018-06-07T08:42:58.079" v="1007" actId="20577"/>
          <ac:grpSpMkLst>
            <pc:docMk/>
            <pc:sldMk cId="4239624707" sldId="330"/>
            <ac:grpSpMk id="9" creationId="{B325C493-C096-47D0-ADAA-B9E0BB2BD87A}"/>
          </ac:grpSpMkLst>
        </pc:grpChg>
        <pc:grpChg chg="add del">
          <ac:chgData name="Jakob Tendel" userId="1edeefe9bb8fd2ad" providerId="LiveId" clId="{A958AF1D-D753-4AF9-98D6-B8A28F601914}" dt="2018-06-07T08:42:58.079" v="1007" actId="20577"/>
          <ac:grpSpMkLst>
            <pc:docMk/>
            <pc:sldMk cId="4239624707" sldId="330"/>
            <ac:grpSpMk id="12" creationId="{09B4A170-F220-4EB6-A2B9-4757567369B3}"/>
          </ac:grpSpMkLst>
        </pc:grpChg>
        <pc:grpChg chg="add del">
          <ac:chgData name="Jakob Tendel" userId="1edeefe9bb8fd2ad" providerId="LiveId" clId="{A958AF1D-D753-4AF9-98D6-B8A28F601914}" dt="2018-06-07T08:42:58.079" v="1007" actId="20577"/>
          <ac:grpSpMkLst>
            <pc:docMk/>
            <pc:sldMk cId="4239624707" sldId="330"/>
            <ac:grpSpMk id="15" creationId="{A3B076F3-4051-4F71-B50D-3A0B0020CF50}"/>
          </ac:grpSpMkLst>
        </pc:grpChg>
        <pc:grpChg chg="add mod topLvl">
          <ac:chgData name="Jakob Tendel" userId="1edeefe9bb8fd2ad" providerId="LiveId" clId="{A958AF1D-D753-4AF9-98D6-B8A28F601914}" dt="2018-06-07T13:34:03.838" v="1560" actId="1076"/>
          <ac:grpSpMkLst>
            <pc:docMk/>
            <pc:sldMk cId="4239624707" sldId="330"/>
            <ac:grpSpMk id="19" creationId="{E36B10BB-8407-4F7E-9FB9-C87995235964}"/>
          </ac:grpSpMkLst>
        </pc:grpChg>
        <pc:grpChg chg="add mod topLvl">
          <ac:chgData name="Jakob Tendel" userId="1edeefe9bb8fd2ad" providerId="LiveId" clId="{A958AF1D-D753-4AF9-98D6-B8A28F601914}" dt="2018-06-07T13:34:03.838" v="1560" actId="1076"/>
          <ac:grpSpMkLst>
            <pc:docMk/>
            <pc:sldMk cId="4239624707" sldId="330"/>
            <ac:grpSpMk id="22" creationId="{7DA67E1D-C12D-41A7-912C-6FFE30AB156B}"/>
          </ac:grpSpMkLst>
        </pc:grpChg>
        <pc:grpChg chg="add mod topLvl">
          <ac:chgData name="Jakob Tendel" userId="1edeefe9bb8fd2ad" providerId="LiveId" clId="{A958AF1D-D753-4AF9-98D6-B8A28F601914}" dt="2018-06-07T13:34:03.838" v="1560" actId="1076"/>
          <ac:grpSpMkLst>
            <pc:docMk/>
            <pc:sldMk cId="4239624707" sldId="330"/>
            <ac:grpSpMk id="25" creationId="{EE4444E2-CF1E-494C-B7CD-41AE0165DED9}"/>
          </ac:grpSpMkLst>
        </pc:grpChg>
        <pc:grpChg chg="add mod topLvl">
          <ac:chgData name="Jakob Tendel" userId="1edeefe9bb8fd2ad" providerId="LiveId" clId="{A958AF1D-D753-4AF9-98D6-B8A28F601914}" dt="2018-06-07T13:34:03.838" v="1560" actId="1076"/>
          <ac:grpSpMkLst>
            <pc:docMk/>
            <pc:sldMk cId="4239624707" sldId="330"/>
            <ac:grpSpMk id="28" creationId="{E4C50DEE-A535-4679-94E2-78A54C2D2D1F}"/>
          </ac:grpSpMkLst>
        </pc:grpChg>
        <pc:grpChg chg="add del mod">
          <ac:chgData name="Jakob Tendel" userId="1edeefe9bb8fd2ad" providerId="LiveId" clId="{A958AF1D-D753-4AF9-98D6-B8A28F601914}" dt="2018-06-07T08:43:57.763" v="1043" actId="165"/>
          <ac:grpSpMkLst>
            <pc:docMk/>
            <pc:sldMk cId="4239624707" sldId="330"/>
            <ac:grpSpMk id="32" creationId="{C1AF2CB2-717E-4C14-AA49-D34EF24C2036}"/>
          </ac:grpSpMkLst>
        </pc:grpChg>
      </pc:sldChg>
      <pc:sldChg chg="modSp add del">
        <pc:chgData name="Jakob Tendel" userId="1edeefe9bb8fd2ad" providerId="LiveId" clId="{A958AF1D-D753-4AF9-98D6-B8A28F601914}" dt="2018-06-07T09:48:09.273" v="1171" actId="2696"/>
        <pc:sldMkLst>
          <pc:docMk/>
          <pc:sldMk cId="1005653430" sldId="331"/>
        </pc:sldMkLst>
        <pc:spChg chg="mod">
          <ac:chgData name="Jakob Tendel" userId="1edeefe9bb8fd2ad" providerId="LiveId" clId="{A958AF1D-D753-4AF9-98D6-B8A28F601914}" dt="2018-06-07T08:54:35.296" v="1088" actId="20577"/>
          <ac:spMkLst>
            <pc:docMk/>
            <pc:sldMk cId="1005653430" sldId="331"/>
            <ac:spMk id="3" creationId="{BBB67D35-0A77-4ACB-9044-780259C454EE}"/>
          </ac:spMkLst>
        </pc:spChg>
      </pc:sldChg>
      <pc:sldChg chg="modSp add del">
        <pc:chgData name="Jakob Tendel" userId="1edeefe9bb8fd2ad" providerId="LiveId" clId="{A958AF1D-D753-4AF9-98D6-B8A28F601914}" dt="2018-06-07T14:52:35.355" v="2520" actId="2696"/>
        <pc:sldMkLst>
          <pc:docMk/>
          <pc:sldMk cId="1273049422" sldId="332"/>
        </pc:sldMkLst>
        <pc:spChg chg="mod">
          <ac:chgData name="Jakob Tendel" userId="1edeefe9bb8fd2ad" providerId="LiveId" clId="{A958AF1D-D753-4AF9-98D6-B8A28F601914}" dt="2018-06-07T08:55:26.108" v="1120" actId="20577"/>
          <ac:spMkLst>
            <pc:docMk/>
            <pc:sldMk cId="1273049422" sldId="332"/>
            <ac:spMk id="3" creationId="{67A93F6E-6A52-4777-AE48-AF9BDECCB6C0}"/>
          </ac:spMkLst>
        </pc:spChg>
      </pc:sldChg>
      <pc:sldChg chg="modSp add del">
        <pc:chgData name="Jakob Tendel" userId="1edeefe9bb8fd2ad" providerId="LiveId" clId="{A958AF1D-D753-4AF9-98D6-B8A28F601914}" dt="2018-06-07T14:52:44.660" v="2521" actId="2696"/>
        <pc:sldMkLst>
          <pc:docMk/>
          <pc:sldMk cId="2689667954" sldId="333"/>
        </pc:sldMkLst>
        <pc:spChg chg="mod">
          <ac:chgData name="Jakob Tendel" userId="1edeefe9bb8fd2ad" providerId="LiveId" clId="{A958AF1D-D753-4AF9-98D6-B8A28F601914}" dt="2018-06-07T08:55:43.410" v="1124" actId="20577"/>
          <ac:spMkLst>
            <pc:docMk/>
            <pc:sldMk cId="2689667954" sldId="333"/>
            <ac:spMk id="3" creationId="{7B86DF24-F1DD-4D9D-A4D1-3D646F077300}"/>
          </ac:spMkLst>
        </pc:spChg>
      </pc:sldChg>
      <pc:sldChg chg="addSp delSp modSp add modTransition delAnim modAnim">
        <pc:chgData name="Jakob Tendel" userId="1edeefe9bb8fd2ad" providerId="LiveId" clId="{A958AF1D-D753-4AF9-98D6-B8A28F601914}" dt="2018-06-07T12:13:45.031" v="1440" actId="20577"/>
        <pc:sldMkLst>
          <pc:docMk/>
          <pc:sldMk cId="2281811013" sldId="334"/>
        </pc:sldMkLst>
        <pc:spChg chg="del">
          <ac:chgData name="Jakob Tendel" userId="1edeefe9bb8fd2ad" providerId="LiveId" clId="{A958AF1D-D753-4AF9-98D6-B8A28F601914}" dt="2018-06-07T12:08:13.240" v="1407" actId="478"/>
          <ac:spMkLst>
            <pc:docMk/>
            <pc:sldMk cId="2281811013" sldId="334"/>
            <ac:spMk id="2" creationId="{69F89028-F24D-4AEE-8D0D-762276D54EDE}"/>
          </ac:spMkLst>
        </pc:spChg>
        <pc:spChg chg="mod">
          <ac:chgData name="Jakob Tendel" userId="1edeefe9bb8fd2ad" providerId="LiveId" clId="{A958AF1D-D753-4AF9-98D6-B8A28F601914}" dt="2018-06-07T09:47:50.561" v="1170" actId="20577"/>
          <ac:spMkLst>
            <pc:docMk/>
            <pc:sldMk cId="2281811013" sldId="334"/>
            <ac:spMk id="3" creationId="{C706C42A-F939-492F-9879-91BBF03FD417}"/>
          </ac:spMkLst>
        </pc:spChg>
        <pc:spChg chg="add mod">
          <ac:chgData name="Jakob Tendel" userId="1edeefe9bb8fd2ad" providerId="LiveId" clId="{A958AF1D-D753-4AF9-98D6-B8A28F601914}" dt="2018-06-07T09:54:13.571" v="1230" actId="164"/>
          <ac:spMkLst>
            <pc:docMk/>
            <pc:sldMk cId="2281811013" sldId="334"/>
            <ac:spMk id="6" creationId="{70953AC0-D353-4BC8-98CE-55D1D79CD443}"/>
          </ac:spMkLst>
        </pc:spChg>
        <pc:spChg chg="add del mod">
          <ac:chgData name="Jakob Tendel" userId="1edeefe9bb8fd2ad" providerId="LiveId" clId="{A958AF1D-D753-4AF9-98D6-B8A28F601914}" dt="2018-06-07T12:02:51.328" v="1371" actId="478"/>
          <ac:spMkLst>
            <pc:docMk/>
            <pc:sldMk cId="2281811013" sldId="334"/>
            <ac:spMk id="10" creationId="{16614B31-4065-4779-864D-697E17307B0B}"/>
          </ac:spMkLst>
        </pc:spChg>
        <pc:spChg chg="mod">
          <ac:chgData name="Jakob Tendel" userId="1edeefe9bb8fd2ad" providerId="LiveId" clId="{A958AF1D-D753-4AF9-98D6-B8A28F601914}" dt="2018-06-07T08:57:48.771" v="1132" actId="404"/>
          <ac:spMkLst>
            <pc:docMk/>
            <pc:sldMk cId="2281811013" sldId="334"/>
            <ac:spMk id="23" creationId="{793DFD15-ECC7-4F53-BAA3-5CA73F69321D}"/>
          </ac:spMkLst>
        </pc:spChg>
        <pc:spChg chg="mod">
          <ac:chgData name="Jakob Tendel" userId="1edeefe9bb8fd2ad" providerId="LiveId" clId="{A958AF1D-D753-4AF9-98D6-B8A28F601914}" dt="2018-06-07T08:57:43.482" v="1129" actId="404"/>
          <ac:spMkLst>
            <pc:docMk/>
            <pc:sldMk cId="2281811013" sldId="334"/>
            <ac:spMk id="26" creationId="{B0FC3067-2A5A-4DB0-9F2F-58B24AA595FD}"/>
          </ac:spMkLst>
        </pc:spChg>
        <pc:spChg chg="mod">
          <ac:chgData name="Jakob Tendel" userId="1edeefe9bb8fd2ad" providerId="LiveId" clId="{A958AF1D-D753-4AF9-98D6-B8A28F601914}" dt="2018-06-07T08:57:53.778" v="1135" actId="404"/>
          <ac:spMkLst>
            <pc:docMk/>
            <pc:sldMk cId="2281811013" sldId="334"/>
            <ac:spMk id="29" creationId="{752E233E-B6A1-443F-805A-3A52F9CDDACE}"/>
          </ac:spMkLst>
        </pc:spChg>
        <pc:spChg chg="add mod">
          <ac:chgData name="Jakob Tendel" userId="1edeefe9bb8fd2ad" providerId="LiveId" clId="{A958AF1D-D753-4AF9-98D6-B8A28F601914}" dt="2018-06-07T09:54:08.285" v="1229" actId="164"/>
          <ac:spMkLst>
            <pc:docMk/>
            <pc:sldMk cId="2281811013" sldId="334"/>
            <ac:spMk id="38" creationId="{19E3EC39-52B3-4D5A-ABF8-B3E5190B73A7}"/>
          </ac:spMkLst>
        </pc:spChg>
        <pc:spChg chg="add mod">
          <ac:chgData name="Jakob Tendel" userId="1edeefe9bb8fd2ad" providerId="LiveId" clId="{A958AF1D-D753-4AF9-98D6-B8A28F601914}" dt="2018-06-07T09:54:13.571" v="1230" actId="164"/>
          <ac:spMkLst>
            <pc:docMk/>
            <pc:sldMk cId="2281811013" sldId="334"/>
            <ac:spMk id="39" creationId="{D95301BC-A5DD-47EA-8850-E3280FAF015A}"/>
          </ac:spMkLst>
        </pc:spChg>
        <pc:spChg chg="add mod">
          <ac:chgData name="Jakob Tendel" userId="1edeefe9bb8fd2ad" providerId="LiveId" clId="{A958AF1D-D753-4AF9-98D6-B8A28F601914}" dt="2018-06-07T09:54:08.285" v="1229" actId="164"/>
          <ac:spMkLst>
            <pc:docMk/>
            <pc:sldMk cId="2281811013" sldId="334"/>
            <ac:spMk id="40" creationId="{FBA00BD5-8DD6-4146-8267-71797EFD77CE}"/>
          </ac:spMkLst>
        </pc:spChg>
        <pc:spChg chg="add mod">
          <ac:chgData name="Jakob Tendel" userId="1edeefe9bb8fd2ad" providerId="LiveId" clId="{A958AF1D-D753-4AF9-98D6-B8A28F601914}" dt="2018-06-07T09:54:13.571" v="1230" actId="164"/>
          <ac:spMkLst>
            <pc:docMk/>
            <pc:sldMk cId="2281811013" sldId="334"/>
            <ac:spMk id="41" creationId="{66E6144E-B82C-4F91-BF04-94FB3D0BE7F3}"/>
          </ac:spMkLst>
        </pc:spChg>
        <pc:spChg chg="add mod">
          <ac:chgData name="Jakob Tendel" userId="1edeefe9bb8fd2ad" providerId="LiveId" clId="{A958AF1D-D753-4AF9-98D6-B8A28F601914}" dt="2018-06-07T09:54:08.285" v="1229" actId="164"/>
          <ac:spMkLst>
            <pc:docMk/>
            <pc:sldMk cId="2281811013" sldId="334"/>
            <ac:spMk id="42" creationId="{74DAC95E-CB45-4EF4-9D24-D45B137A438C}"/>
          </ac:spMkLst>
        </pc:spChg>
        <pc:spChg chg="add mod">
          <ac:chgData name="Jakob Tendel" userId="1edeefe9bb8fd2ad" providerId="LiveId" clId="{A958AF1D-D753-4AF9-98D6-B8A28F601914}" dt="2018-06-07T09:54:13.571" v="1230" actId="164"/>
          <ac:spMkLst>
            <pc:docMk/>
            <pc:sldMk cId="2281811013" sldId="334"/>
            <ac:spMk id="43" creationId="{C6A6605C-E508-4F66-9B44-F7F7F50FABEC}"/>
          </ac:spMkLst>
        </pc:spChg>
        <pc:spChg chg="add mod">
          <ac:chgData name="Jakob Tendel" userId="1edeefe9bb8fd2ad" providerId="LiveId" clId="{A958AF1D-D753-4AF9-98D6-B8A28F601914}" dt="2018-06-07T09:54:08.285" v="1229" actId="164"/>
          <ac:spMkLst>
            <pc:docMk/>
            <pc:sldMk cId="2281811013" sldId="334"/>
            <ac:spMk id="44" creationId="{6EA54E75-6E2F-4487-94C0-16C299C05E5E}"/>
          </ac:spMkLst>
        </pc:spChg>
        <pc:spChg chg="add del mod">
          <ac:chgData name="Jakob Tendel" userId="1edeefe9bb8fd2ad" providerId="LiveId" clId="{A958AF1D-D753-4AF9-98D6-B8A28F601914}" dt="2018-06-07T12:02:51.902" v="1372" actId="478"/>
          <ac:spMkLst>
            <pc:docMk/>
            <pc:sldMk cId="2281811013" sldId="334"/>
            <ac:spMk id="45" creationId="{8826887F-44B0-4F03-AC28-19825383B975}"/>
          </ac:spMkLst>
        </pc:spChg>
        <pc:spChg chg="add mod ord topLvl">
          <ac:chgData name="Jakob Tendel" userId="1edeefe9bb8fd2ad" providerId="LiveId" clId="{A958AF1D-D753-4AF9-98D6-B8A28F601914}" dt="2018-06-07T12:13:36.762" v="1439" actId="165"/>
          <ac:spMkLst>
            <pc:docMk/>
            <pc:sldMk cId="2281811013" sldId="334"/>
            <ac:spMk id="50" creationId="{3A9D0085-81A7-45A9-8043-E50A0D0D867F}"/>
          </ac:spMkLst>
        </pc:spChg>
        <pc:spChg chg="add mod ord topLvl">
          <ac:chgData name="Jakob Tendel" userId="1edeefe9bb8fd2ad" providerId="LiveId" clId="{A958AF1D-D753-4AF9-98D6-B8A28F601914}" dt="2018-06-07T12:13:36.762" v="1439" actId="165"/>
          <ac:spMkLst>
            <pc:docMk/>
            <pc:sldMk cId="2281811013" sldId="334"/>
            <ac:spMk id="51" creationId="{8A7FB3D7-5A13-4ECF-A92B-1B8339E8EE91}"/>
          </ac:spMkLst>
        </pc:spChg>
        <pc:spChg chg="add del mod">
          <ac:chgData name="Jakob Tendel" userId="1edeefe9bb8fd2ad" providerId="LiveId" clId="{A958AF1D-D753-4AF9-98D6-B8A28F601914}" dt="2018-06-07T12:01:44.328" v="1354" actId="478"/>
          <ac:spMkLst>
            <pc:docMk/>
            <pc:sldMk cId="2281811013" sldId="334"/>
            <ac:spMk id="52" creationId="{178EF6AD-82D4-4EA2-9E99-203E1C2D8346}"/>
          </ac:spMkLst>
        </pc:spChg>
        <pc:spChg chg="add mod ord topLvl">
          <ac:chgData name="Jakob Tendel" userId="1edeefe9bb8fd2ad" providerId="LiveId" clId="{A958AF1D-D753-4AF9-98D6-B8A28F601914}" dt="2018-06-07T12:13:36.762" v="1439" actId="165"/>
          <ac:spMkLst>
            <pc:docMk/>
            <pc:sldMk cId="2281811013" sldId="334"/>
            <ac:spMk id="53" creationId="{2ED2F912-3BA1-4198-93F1-A72F4E4257F4}"/>
          </ac:spMkLst>
        </pc:spChg>
        <pc:spChg chg="add mod ord topLvl">
          <ac:chgData name="Jakob Tendel" userId="1edeefe9bb8fd2ad" providerId="LiveId" clId="{A958AF1D-D753-4AF9-98D6-B8A28F601914}" dt="2018-06-07T12:13:36.762" v="1439" actId="165"/>
          <ac:spMkLst>
            <pc:docMk/>
            <pc:sldMk cId="2281811013" sldId="334"/>
            <ac:spMk id="54" creationId="{14BC468D-929C-405B-84EA-C988A99370FC}"/>
          </ac:spMkLst>
        </pc:spChg>
        <pc:grpChg chg="add del mod">
          <ac:chgData name="Jakob Tendel" userId="1edeefe9bb8fd2ad" providerId="LiveId" clId="{A958AF1D-D753-4AF9-98D6-B8A28F601914}" dt="2018-06-07T12:10:44.192" v="1425" actId="165"/>
          <ac:grpSpMkLst>
            <pc:docMk/>
            <pc:sldMk cId="2281811013" sldId="334"/>
            <ac:grpSpMk id="7" creationId="{4B85E11E-27E4-4443-A601-3EBF700C4C2D}"/>
          </ac:grpSpMkLst>
        </pc:grpChg>
        <pc:grpChg chg="add del mod">
          <ac:chgData name="Jakob Tendel" userId="1edeefe9bb8fd2ad" providerId="LiveId" clId="{A958AF1D-D753-4AF9-98D6-B8A28F601914}" dt="2018-06-07T09:57:12.353" v="1247" actId="478"/>
          <ac:grpSpMkLst>
            <pc:docMk/>
            <pc:sldMk cId="2281811013" sldId="334"/>
            <ac:grpSpMk id="8" creationId="{3AED0C06-1EF5-402C-9E63-4B9C463DC23D}"/>
          </ac:grpSpMkLst>
        </pc:grpChg>
        <pc:grpChg chg="add del mod">
          <ac:chgData name="Jakob Tendel" userId="1edeefe9bb8fd2ad" providerId="LiveId" clId="{A958AF1D-D753-4AF9-98D6-B8A28F601914}" dt="2018-06-07T09:57:13.470" v="1248" actId="478"/>
          <ac:grpSpMkLst>
            <pc:docMk/>
            <pc:sldMk cId="2281811013" sldId="334"/>
            <ac:grpSpMk id="9" creationId="{74FAABEE-04DF-4E94-B364-8D8BD487A5CC}"/>
          </ac:grpSpMkLst>
        </pc:grpChg>
        <pc:grpChg chg="mod">
          <ac:chgData name="Jakob Tendel" userId="1edeefe9bb8fd2ad" providerId="LiveId" clId="{A958AF1D-D753-4AF9-98D6-B8A28F601914}" dt="2018-06-07T08:58:04.848" v="1137" actId="14100"/>
          <ac:grpSpMkLst>
            <pc:docMk/>
            <pc:sldMk cId="2281811013" sldId="334"/>
            <ac:grpSpMk id="19" creationId="{E36B10BB-8407-4F7E-9FB9-C87995235964}"/>
          </ac:grpSpMkLst>
        </pc:grpChg>
        <pc:grpChg chg="mod">
          <ac:chgData name="Jakob Tendel" userId="1edeefe9bb8fd2ad" providerId="LiveId" clId="{A958AF1D-D753-4AF9-98D6-B8A28F601914}" dt="2018-06-07T08:57:47.144" v="1130" actId="14100"/>
          <ac:grpSpMkLst>
            <pc:docMk/>
            <pc:sldMk cId="2281811013" sldId="334"/>
            <ac:grpSpMk id="22" creationId="{7DA67E1D-C12D-41A7-912C-6FFE30AB156B}"/>
          </ac:grpSpMkLst>
        </pc:grpChg>
        <pc:grpChg chg="mod">
          <ac:chgData name="Jakob Tendel" userId="1edeefe9bb8fd2ad" providerId="LiveId" clId="{A958AF1D-D753-4AF9-98D6-B8A28F601914}" dt="2018-06-07T08:57:40.295" v="1127" actId="14100"/>
          <ac:grpSpMkLst>
            <pc:docMk/>
            <pc:sldMk cId="2281811013" sldId="334"/>
            <ac:grpSpMk id="25" creationId="{EE4444E2-CF1E-494C-B7CD-41AE0165DED9}"/>
          </ac:grpSpMkLst>
        </pc:grpChg>
        <pc:grpChg chg="mod">
          <ac:chgData name="Jakob Tendel" userId="1edeefe9bb8fd2ad" providerId="LiveId" clId="{A958AF1D-D753-4AF9-98D6-B8A28F601914}" dt="2018-06-07T08:58:00.418" v="1136" actId="14100"/>
          <ac:grpSpMkLst>
            <pc:docMk/>
            <pc:sldMk cId="2281811013" sldId="334"/>
            <ac:grpSpMk id="28" creationId="{E4C50DEE-A535-4679-94E2-78A54C2D2D1F}"/>
          </ac:grpSpMkLst>
        </pc:grpChg>
        <pc:grpChg chg="add del mod">
          <ac:chgData name="Jakob Tendel" userId="1edeefe9bb8fd2ad" providerId="LiveId" clId="{A958AF1D-D753-4AF9-98D6-B8A28F601914}" dt="2018-06-07T12:13:36.762" v="1439" actId="165"/>
          <ac:grpSpMkLst>
            <pc:docMk/>
            <pc:sldMk cId="2281811013" sldId="334"/>
            <ac:grpSpMk id="55" creationId="{E65BD872-5A0E-481F-9488-5E2874A26673}"/>
          </ac:grpSpMkLst>
        </pc:grpChg>
        <pc:picChg chg="add mod topLvl">
          <ac:chgData name="Jakob Tendel" userId="1edeefe9bb8fd2ad" providerId="LiveId" clId="{A958AF1D-D753-4AF9-98D6-B8A28F601914}" dt="2018-06-07T12:10:44.192" v="1425" actId="165"/>
          <ac:picMkLst>
            <pc:docMk/>
            <pc:sldMk cId="2281811013" sldId="334"/>
            <ac:picMk id="32" creationId="{B4983671-EE2C-427C-9B73-55E2D24A8C6D}"/>
          </ac:picMkLst>
        </pc:picChg>
        <pc:picChg chg="add mod topLvl">
          <ac:chgData name="Jakob Tendel" userId="1edeefe9bb8fd2ad" providerId="LiveId" clId="{A958AF1D-D753-4AF9-98D6-B8A28F601914}" dt="2018-06-07T12:10:44.192" v="1425" actId="165"/>
          <ac:picMkLst>
            <pc:docMk/>
            <pc:sldMk cId="2281811013" sldId="334"/>
            <ac:picMk id="33" creationId="{6F7886EF-22AF-4B24-B022-14CEACEFCF11}"/>
          </ac:picMkLst>
        </pc:picChg>
        <pc:picChg chg="add mod topLvl">
          <ac:chgData name="Jakob Tendel" userId="1edeefe9bb8fd2ad" providerId="LiveId" clId="{A958AF1D-D753-4AF9-98D6-B8A28F601914}" dt="2018-06-07T12:10:44.192" v="1425" actId="165"/>
          <ac:picMkLst>
            <pc:docMk/>
            <pc:sldMk cId="2281811013" sldId="334"/>
            <ac:picMk id="34" creationId="{C73CC939-E017-4538-8C6A-E755A8B919DE}"/>
          </ac:picMkLst>
        </pc:picChg>
        <pc:picChg chg="add mod topLvl">
          <ac:chgData name="Jakob Tendel" userId="1edeefe9bb8fd2ad" providerId="LiveId" clId="{A958AF1D-D753-4AF9-98D6-B8A28F601914}" dt="2018-06-07T12:10:44.192" v="1425" actId="165"/>
          <ac:picMkLst>
            <pc:docMk/>
            <pc:sldMk cId="2281811013" sldId="334"/>
            <ac:picMk id="35" creationId="{0D37AF77-491A-46A7-BD5D-87B17E5951EA}"/>
          </ac:picMkLst>
        </pc:picChg>
        <pc:picChg chg="add del mod">
          <ac:chgData name="Jakob Tendel" userId="1edeefe9bb8fd2ad" providerId="LiveId" clId="{A958AF1D-D753-4AF9-98D6-B8A28F601914}" dt="2018-06-07T09:46:55.157" v="1156" actId="478"/>
          <ac:picMkLst>
            <pc:docMk/>
            <pc:sldMk cId="2281811013" sldId="334"/>
            <ac:picMk id="36" creationId="{BA38B108-C097-4595-ABC8-A9FD84A14AC1}"/>
          </ac:picMkLst>
        </pc:picChg>
        <pc:picChg chg="add mod modCrop">
          <ac:chgData name="Jakob Tendel" userId="1edeefe9bb8fd2ad" providerId="LiveId" clId="{A958AF1D-D753-4AF9-98D6-B8A28F601914}" dt="2018-06-07T09:49:22.586" v="1180" actId="1076"/>
          <ac:picMkLst>
            <pc:docMk/>
            <pc:sldMk cId="2281811013" sldId="334"/>
            <ac:picMk id="37" creationId="{A297C072-1DDF-445C-A7E4-A05A5728E7D8}"/>
          </ac:picMkLst>
        </pc:picChg>
        <pc:cxnChg chg="add mod">
          <ac:chgData name="Jakob Tendel" userId="1edeefe9bb8fd2ad" providerId="LiveId" clId="{A958AF1D-D753-4AF9-98D6-B8A28F601914}" dt="2018-06-07T11:56:03.503" v="1290" actId="11529"/>
          <ac:cxnSpMkLst>
            <pc:docMk/>
            <pc:sldMk cId="2281811013" sldId="334"/>
            <ac:cxnSpMk id="12" creationId="{06AE9147-B82D-45FE-8F99-F015B72C716C}"/>
          </ac:cxnSpMkLst>
        </pc:cxnChg>
        <pc:cxnChg chg="add del mod">
          <ac:chgData name="Jakob Tendel" userId="1edeefe9bb8fd2ad" providerId="LiveId" clId="{A958AF1D-D753-4AF9-98D6-B8A28F601914}" dt="2018-06-07T11:56:12.905" v="1292" actId="11529"/>
          <ac:cxnSpMkLst>
            <pc:docMk/>
            <pc:sldMk cId="2281811013" sldId="334"/>
            <ac:cxnSpMk id="14" creationId="{71DBA2D8-0AB2-4C3D-A62D-A597679E6909}"/>
          </ac:cxnSpMkLst>
        </pc:cxnChg>
        <pc:cxnChg chg="add del mod">
          <ac:chgData name="Jakob Tendel" userId="1edeefe9bb8fd2ad" providerId="LiveId" clId="{A958AF1D-D753-4AF9-98D6-B8A28F601914}" dt="2018-06-07T12:01:47.360" v="1355" actId="478"/>
          <ac:cxnSpMkLst>
            <pc:docMk/>
            <pc:sldMk cId="2281811013" sldId="334"/>
            <ac:cxnSpMk id="16" creationId="{59563AB6-F1CE-4AFD-8B66-6A92D9309699}"/>
          </ac:cxnSpMkLst>
        </pc:cxnChg>
        <pc:cxnChg chg="add del mod">
          <ac:chgData name="Jakob Tendel" userId="1edeefe9bb8fd2ad" providerId="LiveId" clId="{A958AF1D-D753-4AF9-98D6-B8A28F601914}" dt="2018-06-07T12:01:15.888" v="1349" actId="478"/>
          <ac:cxnSpMkLst>
            <pc:docMk/>
            <pc:sldMk cId="2281811013" sldId="334"/>
            <ac:cxnSpMk id="46" creationId="{324C0FD0-DB5A-49FB-8F8C-6CABCE6A9CE1}"/>
          </ac:cxnSpMkLst>
        </pc:cxnChg>
        <pc:cxnChg chg="add del mod">
          <ac:chgData name="Jakob Tendel" userId="1edeefe9bb8fd2ad" providerId="LiveId" clId="{A958AF1D-D753-4AF9-98D6-B8A28F601914}" dt="2018-06-07T12:00:03.825" v="1333" actId="478"/>
          <ac:cxnSpMkLst>
            <pc:docMk/>
            <pc:sldMk cId="2281811013" sldId="334"/>
            <ac:cxnSpMk id="48" creationId="{C556BE3E-5990-4E58-A28D-4728591F3941}"/>
          </ac:cxnSpMkLst>
        </pc:cxnChg>
      </pc:sldChg>
      <pc:sldChg chg="addSp delSp modSp add modTransition modAnim">
        <pc:chgData name="Jakob Tendel" userId="1edeefe9bb8fd2ad" providerId="LiveId" clId="{A958AF1D-D753-4AF9-98D6-B8A28F601914}" dt="2018-06-07T14:10:01.396" v="2091" actId="20577"/>
        <pc:sldMkLst>
          <pc:docMk/>
          <pc:sldMk cId="655678925" sldId="335"/>
        </pc:sldMkLst>
        <pc:spChg chg="mod">
          <ac:chgData name="Jakob Tendel" userId="1edeefe9bb8fd2ad" providerId="LiveId" clId="{A958AF1D-D753-4AF9-98D6-B8A28F601914}" dt="2018-06-07T12:22:10.849" v="1531" actId="20577"/>
          <ac:spMkLst>
            <pc:docMk/>
            <pc:sldMk cId="655678925" sldId="335"/>
            <ac:spMk id="3" creationId="{C706C42A-F939-492F-9879-91BBF03FD417}"/>
          </ac:spMkLst>
        </pc:spChg>
        <pc:spChg chg="del mod">
          <ac:chgData name="Jakob Tendel" userId="1edeefe9bb8fd2ad" providerId="LiveId" clId="{A958AF1D-D753-4AF9-98D6-B8A28F601914}" dt="2018-06-07T12:19:27.716" v="1491" actId="478"/>
          <ac:spMkLst>
            <pc:docMk/>
            <pc:sldMk cId="655678925" sldId="335"/>
            <ac:spMk id="50" creationId="{3A9D0085-81A7-45A9-8043-E50A0D0D867F}"/>
          </ac:spMkLst>
        </pc:spChg>
        <pc:spChg chg="del mod">
          <ac:chgData name="Jakob Tendel" userId="1edeefe9bb8fd2ad" providerId="LiveId" clId="{A958AF1D-D753-4AF9-98D6-B8A28F601914}" dt="2018-06-07T12:19:29.139" v="1493" actId="478"/>
          <ac:spMkLst>
            <pc:docMk/>
            <pc:sldMk cId="655678925" sldId="335"/>
            <ac:spMk id="51" creationId="{8A7FB3D7-5A13-4ECF-A92B-1B8339E8EE91}"/>
          </ac:spMkLst>
        </pc:spChg>
        <pc:spChg chg="del mod">
          <ac:chgData name="Jakob Tendel" userId="1edeefe9bb8fd2ad" providerId="LiveId" clId="{A958AF1D-D753-4AF9-98D6-B8A28F601914}" dt="2018-06-07T12:19:30.220" v="1494" actId="478"/>
          <ac:spMkLst>
            <pc:docMk/>
            <pc:sldMk cId="655678925" sldId="335"/>
            <ac:spMk id="53" creationId="{2ED2F912-3BA1-4198-93F1-A72F4E4257F4}"/>
          </ac:spMkLst>
        </pc:spChg>
        <pc:spChg chg="del mod">
          <ac:chgData name="Jakob Tendel" userId="1edeefe9bb8fd2ad" providerId="LiveId" clId="{A958AF1D-D753-4AF9-98D6-B8A28F601914}" dt="2018-06-07T12:19:28.451" v="1492" actId="478"/>
          <ac:spMkLst>
            <pc:docMk/>
            <pc:sldMk cId="655678925" sldId="335"/>
            <ac:spMk id="54" creationId="{14BC468D-929C-405B-84EA-C988A99370FC}"/>
          </ac:spMkLst>
        </pc:spChg>
        <pc:grpChg chg="mod">
          <ac:chgData name="Jakob Tendel" userId="1edeefe9bb8fd2ad" providerId="LiveId" clId="{A958AF1D-D753-4AF9-98D6-B8A28F601914}" dt="2018-06-07T12:20:04.826" v="1497" actId="465"/>
          <ac:grpSpMkLst>
            <pc:docMk/>
            <pc:sldMk cId="655678925" sldId="335"/>
            <ac:grpSpMk id="19" creationId="{E36B10BB-8407-4F7E-9FB9-C87995235964}"/>
          </ac:grpSpMkLst>
        </pc:grpChg>
        <pc:grpChg chg="mod">
          <ac:chgData name="Jakob Tendel" userId="1edeefe9bb8fd2ad" providerId="LiveId" clId="{A958AF1D-D753-4AF9-98D6-B8A28F601914}" dt="2018-06-07T12:20:04.826" v="1497" actId="465"/>
          <ac:grpSpMkLst>
            <pc:docMk/>
            <pc:sldMk cId="655678925" sldId="335"/>
            <ac:grpSpMk id="22" creationId="{7DA67E1D-C12D-41A7-912C-6FFE30AB156B}"/>
          </ac:grpSpMkLst>
        </pc:grpChg>
        <pc:grpChg chg="mod">
          <ac:chgData name="Jakob Tendel" userId="1edeefe9bb8fd2ad" providerId="LiveId" clId="{A958AF1D-D753-4AF9-98D6-B8A28F601914}" dt="2018-06-07T12:20:04.826" v="1497" actId="465"/>
          <ac:grpSpMkLst>
            <pc:docMk/>
            <pc:sldMk cId="655678925" sldId="335"/>
            <ac:grpSpMk id="25" creationId="{EE4444E2-CF1E-494C-B7CD-41AE0165DED9}"/>
          </ac:grpSpMkLst>
        </pc:grpChg>
        <pc:grpChg chg="mod">
          <ac:chgData name="Jakob Tendel" userId="1edeefe9bb8fd2ad" providerId="LiveId" clId="{A958AF1D-D753-4AF9-98D6-B8A28F601914}" dt="2018-06-07T12:20:04.826" v="1497" actId="465"/>
          <ac:grpSpMkLst>
            <pc:docMk/>
            <pc:sldMk cId="655678925" sldId="335"/>
            <ac:grpSpMk id="28" creationId="{E4C50DEE-A535-4679-94E2-78A54C2D2D1F}"/>
          </ac:grpSpMkLst>
        </pc:grpChg>
        <pc:graphicFrameChg chg="add del mod">
          <ac:chgData name="Jakob Tendel" userId="1edeefe9bb8fd2ad" providerId="LiveId" clId="{A958AF1D-D753-4AF9-98D6-B8A28F601914}" dt="2018-06-07T13:46:55.635" v="1734" actId="478"/>
          <ac:graphicFrameMkLst>
            <pc:docMk/>
            <pc:sldMk cId="655678925" sldId="335"/>
            <ac:graphicFrameMk id="2" creationId="{8BAE6071-83A4-4555-A8B9-A0FE512F3516}"/>
          </ac:graphicFrameMkLst>
        </pc:graphicFrameChg>
        <pc:graphicFrameChg chg="add mod">
          <ac:chgData name="Jakob Tendel" userId="1edeefe9bb8fd2ad" providerId="LiveId" clId="{A958AF1D-D753-4AF9-98D6-B8A28F601914}" dt="2018-06-07T13:49:25.595" v="1797" actId="20577"/>
          <ac:graphicFrameMkLst>
            <pc:docMk/>
            <pc:sldMk cId="655678925" sldId="335"/>
            <ac:graphicFrameMk id="6" creationId="{427EC849-8F8E-49E9-B3A3-0D1C62D899A4}"/>
          </ac:graphicFrameMkLst>
        </pc:graphicFrameChg>
        <pc:graphicFrameChg chg="add mod">
          <ac:chgData name="Jakob Tendel" userId="1edeefe9bb8fd2ad" providerId="LiveId" clId="{A958AF1D-D753-4AF9-98D6-B8A28F601914}" dt="2018-06-07T14:02:28.122" v="1975" actId="20577"/>
          <ac:graphicFrameMkLst>
            <pc:docMk/>
            <pc:sldMk cId="655678925" sldId="335"/>
            <ac:graphicFrameMk id="36" creationId="{3518307C-F29A-4855-BCF6-CF688CE2E991}"/>
          </ac:graphicFrameMkLst>
        </pc:graphicFrameChg>
        <pc:picChg chg="mod">
          <ac:chgData name="Jakob Tendel" userId="1edeefe9bb8fd2ad" providerId="LiveId" clId="{A958AF1D-D753-4AF9-98D6-B8A28F601914}" dt="2018-06-07T12:21:40.081" v="1509" actId="1076"/>
          <ac:picMkLst>
            <pc:docMk/>
            <pc:sldMk cId="655678925" sldId="335"/>
            <ac:picMk id="32" creationId="{B4983671-EE2C-427C-9B73-55E2D24A8C6D}"/>
          </ac:picMkLst>
        </pc:picChg>
        <pc:picChg chg="mod modCrop">
          <ac:chgData name="Jakob Tendel" userId="1edeefe9bb8fd2ad" providerId="LiveId" clId="{A958AF1D-D753-4AF9-98D6-B8A28F601914}" dt="2018-06-07T12:21:40.081" v="1509" actId="1076"/>
          <ac:picMkLst>
            <pc:docMk/>
            <pc:sldMk cId="655678925" sldId="335"/>
            <ac:picMk id="33" creationId="{6F7886EF-22AF-4B24-B022-14CEACEFCF11}"/>
          </ac:picMkLst>
        </pc:picChg>
        <pc:picChg chg="mod">
          <ac:chgData name="Jakob Tendel" userId="1edeefe9bb8fd2ad" providerId="LiveId" clId="{A958AF1D-D753-4AF9-98D6-B8A28F601914}" dt="2018-06-07T12:21:40.081" v="1509" actId="1076"/>
          <ac:picMkLst>
            <pc:docMk/>
            <pc:sldMk cId="655678925" sldId="335"/>
            <ac:picMk id="34" creationId="{C73CC939-E017-4538-8C6A-E755A8B919DE}"/>
          </ac:picMkLst>
        </pc:picChg>
        <pc:picChg chg="mod modCrop">
          <ac:chgData name="Jakob Tendel" userId="1edeefe9bb8fd2ad" providerId="LiveId" clId="{A958AF1D-D753-4AF9-98D6-B8A28F601914}" dt="2018-06-07T12:21:40.081" v="1509" actId="1076"/>
          <ac:picMkLst>
            <pc:docMk/>
            <pc:sldMk cId="655678925" sldId="335"/>
            <ac:picMk id="35" creationId="{0D37AF77-491A-46A7-BD5D-87B17E5951EA}"/>
          </ac:picMkLst>
        </pc:picChg>
        <pc:picChg chg="add del mod">
          <ac:chgData name="Jakob Tendel" userId="1edeefe9bb8fd2ad" providerId="LiveId" clId="{A958AF1D-D753-4AF9-98D6-B8A28F601914}" dt="2018-06-07T13:49:31.574" v="1798" actId="1076"/>
          <ac:picMkLst>
            <pc:docMk/>
            <pc:sldMk cId="655678925" sldId="335"/>
            <ac:picMk id="37" creationId="{A297C072-1DDF-445C-A7E4-A05A5728E7D8}"/>
          </ac:picMkLst>
        </pc:picChg>
        <pc:cxnChg chg="del">
          <ac:chgData name="Jakob Tendel" userId="1edeefe9bb8fd2ad" providerId="LiveId" clId="{A958AF1D-D753-4AF9-98D6-B8A28F601914}" dt="2018-06-07T12:15:21.356" v="1462" actId="478"/>
          <ac:cxnSpMkLst>
            <pc:docMk/>
            <pc:sldMk cId="655678925" sldId="335"/>
            <ac:cxnSpMk id="12" creationId="{06AE9147-B82D-45FE-8F99-F015B72C716C}"/>
          </ac:cxnSpMkLst>
        </pc:cxnChg>
      </pc:sldChg>
      <pc:sldChg chg="addSp delSp modSp add del modAnim">
        <pc:chgData name="Jakob Tendel" userId="1edeefe9bb8fd2ad" providerId="LiveId" clId="{A958AF1D-D753-4AF9-98D6-B8A28F601914}" dt="2018-06-07T12:08:06.980" v="1406" actId="2696"/>
        <pc:sldMkLst>
          <pc:docMk/>
          <pc:sldMk cId="979994063" sldId="335"/>
        </pc:sldMkLst>
        <pc:spChg chg="add del topLvl">
          <ac:chgData name="Jakob Tendel" userId="1edeefe9bb8fd2ad" providerId="LiveId" clId="{A958AF1D-D753-4AF9-98D6-B8A28F601914}" dt="2018-06-07T12:07:38.724" v="1405" actId="478"/>
          <ac:spMkLst>
            <pc:docMk/>
            <pc:sldMk cId="979994063" sldId="335"/>
            <ac:spMk id="50" creationId="{3A9D0085-81A7-45A9-8043-E50A0D0D867F}"/>
          </ac:spMkLst>
        </pc:spChg>
        <pc:spChg chg="del topLvl">
          <ac:chgData name="Jakob Tendel" userId="1edeefe9bb8fd2ad" providerId="LiveId" clId="{A958AF1D-D753-4AF9-98D6-B8A28F601914}" dt="2018-06-07T12:06:46.918" v="1391" actId="478"/>
          <ac:spMkLst>
            <pc:docMk/>
            <pc:sldMk cId="979994063" sldId="335"/>
            <ac:spMk id="51" creationId="{8A7FB3D7-5A13-4ECF-A92B-1B8339E8EE91}"/>
          </ac:spMkLst>
        </pc:spChg>
        <pc:spChg chg="del">
          <ac:chgData name="Jakob Tendel" userId="1edeefe9bb8fd2ad" providerId="LiveId" clId="{A958AF1D-D753-4AF9-98D6-B8A28F601914}" dt="2018-06-07T12:06:44.948" v="1390" actId="478"/>
          <ac:spMkLst>
            <pc:docMk/>
            <pc:sldMk cId="979994063" sldId="335"/>
            <ac:spMk id="53" creationId="{2ED2F912-3BA1-4198-93F1-A72F4E4257F4}"/>
          </ac:spMkLst>
        </pc:spChg>
        <pc:spChg chg="del">
          <ac:chgData name="Jakob Tendel" userId="1edeefe9bb8fd2ad" providerId="LiveId" clId="{A958AF1D-D753-4AF9-98D6-B8A28F601914}" dt="2018-06-07T12:06:42.940" v="1389" actId="478"/>
          <ac:spMkLst>
            <pc:docMk/>
            <pc:sldMk cId="979994063" sldId="335"/>
            <ac:spMk id="54" creationId="{14BC468D-929C-405B-84EA-C988A99370FC}"/>
          </ac:spMkLst>
        </pc:spChg>
        <pc:grpChg chg="del mod">
          <ac:chgData name="Jakob Tendel" userId="1edeefe9bb8fd2ad" providerId="LiveId" clId="{A958AF1D-D753-4AF9-98D6-B8A28F601914}" dt="2018-06-07T12:07:36.613" v="1404" actId="165"/>
          <ac:grpSpMkLst>
            <pc:docMk/>
            <pc:sldMk cId="979994063" sldId="335"/>
            <ac:grpSpMk id="7" creationId="{4B85E11E-27E4-4443-A601-3EBF700C4C2D}"/>
          </ac:grpSpMkLst>
        </pc:grpChg>
        <pc:grpChg chg="mod">
          <ac:chgData name="Jakob Tendel" userId="1edeefe9bb8fd2ad" providerId="LiveId" clId="{A958AF1D-D753-4AF9-98D6-B8A28F601914}" dt="2018-06-07T12:06:19.740" v="1388" actId="1076"/>
          <ac:grpSpMkLst>
            <pc:docMk/>
            <pc:sldMk cId="979994063" sldId="335"/>
            <ac:grpSpMk id="19" creationId="{E36B10BB-8407-4F7E-9FB9-C87995235964}"/>
          </ac:grpSpMkLst>
        </pc:grpChg>
        <pc:grpChg chg="mod">
          <ac:chgData name="Jakob Tendel" userId="1edeefe9bb8fd2ad" providerId="LiveId" clId="{A958AF1D-D753-4AF9-98D6-B8A28F601914}" dt="2018-06-07T12:06:13.907" v="1387" actId="1076"/>
          <ac:grpSpMkLst>
            <pc:docMk/>
            <pc:sldMk cId="979994063" sldId="335"/>
            <ac:grpSpMk id="22" creationId="{7DA67E1D-C12D-41A7-912C-6FFE30AB156B}"/>
          </ac:grpSpMkLst>
        </pc:grpChg>
        <pc:grpChg chg="mod">
          <ac:chgData name="Jakob Tendel" userId="1edeefe9bb8fd2ad" providerId="LiveId" clId="{A958AF1D-D753-4AF9-98D6-B8A28F601914}" dt="2018-06-07T12:06:00.673" v="1384" actId="1076"/>
          <ac:grpSpMkLst>
            <pc:docMk/>
            <pc:sldMk cId="979994063" sldId="335"/>
            <ac:grpSpMk id="25" creationId="{EE4444E2-CF1E-494C-B7CD-41AE0165DED9}"/>
          </ac:grpSpMkLst>
        </pc:grpChg>
        <pc:grpChg chg="mod">
          <ac:chgData name="Jakob Tendel" userId="1edeefe9bb8fd2ad" providerId="LiveId" clId="{A958AF1D-D753-4AF9-98D6-B8A28F601914}" dt="2018-06-07T12:06:09.035" v="1386" actId="1076"/>
          <ac:grpSpMkLst>
            <pc:docMk/>
            <pc:sldMk cId="979994063" sldId="335"/>
            <ac:grpSpMk id="28" creationId="{E4C50DEE-A535-4679-94E2-78A54C2D2D1F}"/>
          </ac:grpSpMkLst>
        </pc:grpChg>
        <pc:grpChg chg="del">
          <ac:chgData name="Jakob Tendel" userId="1edeefe9bb8fd2ad" providerId="LiveId" clId="{A958AF1D-D753-4AF9-98D6-B8A28F601914}" dt="2018-06-07T12:06:46.918" v="1391" actId="478"/>
          <ac:grpSpMkLst>
            <pc:docMk/>
            <pc:sldMk cId="979994063" sldId="335"/>
            <ac:grpSpMk id="55" creationId="{E65BD872-5A0E-481F-9488-5E2874A26673}"/>
          </ac:grpSpMkLst>
        </pc:grpChg>
        <pc:picChg chg="mod topLvl">
          <ac:chgData name="Jakob Tendel" userId="1edeefe9bb8fd2ad" providerId="LiveId" clId="{A958AF1D-D753-4AF9-98D6-B8A28F601914}" dt="2018-06-07T12:07:36.613" v="1404" actId="165"/>
          <ac:picMkLst>
            <pc:docMk/>
            <pc:sldMk cId="979994063" sldId="335"/>
            <ac:picMk id="32" creationId="{B4983671-EE2C-427C-9B73-55E2D24A8C6D}"/>
          </ac:picMkLst>
        </pc:picChg>
        <pc:picChg chg="mod topLvl">
          <ac:chgData name="Jakob Tendel" userId="1edeefe9bb8fd2ad" providerId="LiveId" clId="{A958AF1D-D753-4AF9-98D6-B8A28F601914}" dt="2018-06-07T12:07:36.613" v="1404" actId="165"/>
          <ac:picMkLst>
            <pc:docMk/>
            <pc:sldMk cId="979994063" sldId="335"/>
            <ac:picMk id="33" creationId="{6F7886EF-22AF-4B24-B022-14CEACEFCF11}"/>
          </ac:picMkLst>
        </pc:picChg>
        <pc:picChg chg="mod topLvl">
          <ac:chgData name="Jakob Tendel" userId="1edeefe9bb8fd2ad" providerId="LiveId" clId="{A958AF1D-D753-4AF9-98D6-B8A28F601914}" dt="2018-06-07T12:07:36.613" v="1404" actId="165"/>
          <ac:picMkLst>
            <pc:docMk/>
            <pc:sldMk cId="979994063" sldId="335"/>
            <ac:picMk id="34" creationId="{C73CC939-E017-4538-8C6A-E755A8B919DE}"/>
          </ac:picMkLst>
        </pc:picChg>
        <pc:picChg chg="mod topLvl">
          <ac:chgData name="Jakob Tendel" userId="1edeefe9bb8fd2ad" providerId="LiveId" clId="{A958AF1D-D753-4AF9-98D6-B8A28F601914}" dt="2018-06-07T12:07:36.613" v="1404" actId="165"/>
          <ac:picMkLst>
            <pc:docMk/>
            <pc:sldMk cId="979994063" sldId="335"/>
            <ac:picMk id="35" creationId="{0D37AF77-491A-46A7-BD5D-87B17E5951EA}"/>
          </ac:picMkLst>
        </pc:picChg>
      </pc:sldChg>
      <pc:sldChg chg="modSp add del modAnim">
        <pc:chgData name="Jakob Tendel" userId="1edeefe9bb8fd2ad" providerId="LiveId" clId="{A958AF1D-D753-4AF9-98D6-B8A28F601914}" dt="2018-06-07T12:13:30.280" v="1438" actId="2696"/>
        <pc:sldMkLst>
          <pc:docMk/>
          <pc:sldMk cId="2233781082" sldId="335"/>
        </pc:sldMkLst>
        <pc:grpChg chg="mod">
          <ac:chgData name="Jakob Tendel" userId="1edeefe9bb8fd2ad" providerId="LiveId" clId="{A958AF1D-D753-4AF9-98D6-B8A28F601914}" dt="2018-06-07T12:12:41.859" v="1435" actId="1076"/>
          <ac:grpSpMkLst>
            <pc:docMk/>
            <pc:sldMk cId="2233781082" sldId="335"/>
            <ac:grpSpMk id="19" creationId="{E36B10BB-8407-4F7E-9FB9-C87995235964}"/>
          </ac:grpSpMkLst>
        </pc:grpChg>
        <pc:grpChg chg="mod">
          <ac:chgData name="Jakob Tendel" userId="1edeefe9bb8fd2ad" providerId="LiveId" clId="{A958AF1D-D753-4AF9-98D6-B8A28F601914}" dt="2018-06-07T12:12:35.697" v="1433" actId="1076"/>
          <ac:grpSpMkLst>
            <pc:docMk/>
            <pc:sldMk cId="2233781082" sldId="335"/>
            <ac:grpSpMk id="22" creationId="{7DA67E1D-C12D-41A7-912C-6FFE30AB156B}"/>
          </ac:grpSpMkLst>
        </pc:grpChg>
        <pc:grpChg chg="mod">
          <ac:chgData name="Jakob Tendel" userId="1edeefe9bb8fd2ad" providerId="LiveId" clId="{A958AF1D-D753-4AF9-98D6-B8A28F601914}" dt="2018-06-07T12:12:31.410" v="1432" actId="1076"/>
          <ac:grpSpMkLst>
            <pc:docMk/>
            <pc:sldMk cId="2233781082" sldId="335"/>
            <ac:grpSpMk id="25" creationId="{EE4444E2-CF1E-494C-B7CD-41AE0165DED9}"/>
          </ac:grpSpMkLst>
        </pc:grpChg>
        <pc:grpChg chg="mod">
          <ac:chgData name="Jakob Tendel" userId="1edeefe9bb8fd2ad" providerId="LiveId" clId="{A958AF1D-D753-4AF9-98D6-B8A28F601914}" dt="2018-06-07T12:12:38.386" v="1434" actId="1076"/>
          <ac:grpSpMkLst>
            <pc:docMk/>
            <pc:sldMk cId="2233781082" sldId="335"/>
            <ac:grpSpMk id="28" creationId="{E4C50DEE-A535-4679-94E2-78A54C2D2D1F}"/>
          </ac:grpSpMkLst>
        </pc:grpChg>
      </pc:sldChg>
      <pc:sldChg chg="delSp modSp add del modAnim">
        <pc:chgData name="Jakob Tendel" userId="1edeefe9bb8fd2ad" providerId="LiveId" clId="{A958AF1D-D753-4AF9-98D6-B8A28F601914}" dt="2018-06-07T12:10:36.521" v="1424" actId="2696"/>
        <pc:sldMkLst>
          <pc:docMk/>
          <pc:sldMk cId="3737934430" sldId="335"/>
        </pc:sldMkLst>
        <pc:grpChg chg="del mod">
          <ac:chgData name="Jakob Tendel" userId="1edeefe9bb8fd2ad" providerId="LiveId" clId="{A958AF1D-D753-4AF9-98D6-B8A28F601914}" dt="2018-06-07T12:10:23.963" v="1423" actId="165"/>
          <ac:grpSpMkLst>
            <pc:docMk/>
            <pc:sldMk cId="3737934430" sldId="335"/>
            <ac:grpSpMk id="7" creationId="{4B85E11E-27E4-4443-A601-3EBF700C4C2D}"/>
          </ac:grpSpMkLst>
        </pc:grpChg>
        <pc:picChg chg="mod topLvl">
          <ac:chgData name="Jakob Tendel" userId="1edeefe9bb8fd2ad" providerId="LiveId" clId="{A958AF1D-D753-4AF9-98D6-B8A28F601914}" dt="2018-06-07T12:10:23.963" v="1423" actId="165"/>
          <ac:picMkLst>
            <pc:docMk/>
            <pc:sldMk cId="3737934430" sldId="335"/>
            <ac:picMk id="32" creationId="{B4983671-EE2C-427C-9B73-55E2D24A8C6D}"/>
          </ac:picMkLst>
        </pc:picChg>
        <pc:picChg chg="mod topLvl">
          <ac:chgData name="Jakob Tendel" userId="1edeefe9bb8fd2ad" providerId="LiveId" clId="{A958AF1D-D753-4AF9-98D6-B8A28F601914}" dt="2018-06-07T12:10:23.963" v="1423" actId="165"/>
          <ac:picMkLst>
            <pc:docMk/>
            <pc:sldMk cId="3737934430" sldId="335"/>
            <ac:picMk id="33" creationId="{6F7886EF-22AF-4B24-B022-14CEACEFCF11}"/>
          </ac:picMkLst>
        </pc:picChg>
        <pc:picChg chg="mod topLvl">
          <ac:chgData name="Jakob Tendel" userId="1edeefe9bb8fd2ad" providerId="LiveId" clId="{A958AF1D-D753-4AF9-98D6-B8A28F601914}" dt="2018-06-07T12:10:23.963" v="1423" actId="165"/>
          <ac:picMkLst>
            <pc:docMk/>
            <pc:sldMk cId="3737934430" sldId="335"/>
            <ac:picMk id="34" creationId="{C73CC939-E017-4538-8C6A-E755A8B919DE}"/>
          </ac:picMkLst>
        </pc:picChg>
        <pc:picChg chg="mod topLvl">
          <ac:chgData name="Jakob Tendel" userId="1edeefe9bb8fd2ad" providerId="LiveId" clId="{A958AF1D-D753-4AF9-98D6-B8A28F601914}" dt="2018-06-07T12:10:23.963" v="1423" actId="165"/>
          <ac:picMkLst>
            <pc:docMk/>
            <pc:sldMk cId="3737934430" sldId="335"/>
            <ac:picMk id="35" creationId="{0D37AF77-491A-46A7-BD5D-87B17E5951EA}"/>
          </ac:picMkLst>
        </pc:picChg>
      </pc:sldChg>
      <pc:sldChg chg="modSp add del">
        <pc:chgData name="Jakob Tendel" userId="1edeefe9bb8fd2ad" providerId="LiveId" clId="{A958AF1D-D753-4AF9-98D6-B8A28F601914}" dt="2018-06-07T14:09:25.033" v="2087" actId="2696"/>
        <pc:sldMkLst>
          <pc:docMk/>
          <pc:sldMk cId="3929281205" sldId="336"/>
        </pc:sldMkLst>
        <pc:spChg chg="mod">
          <ac:chgData name="Jakob Tendel" userId="1edeefe9bb8fd2ad" providerId="LiveId" clId="{A958AF1D-D753-4AF9-98D6-B8A28F601914}" dt="2018-06-07T13:53:41.153" v="1856" actId="20577"/>
          <ac:spMkLst>
            <pc:docMk/>
            <pc:sldMk cId="3929281205" sldId="336"/>
            <ac:spMk id="3" creationId="{3FA45460-2523-49A0-B509-EA1388A9867E}"/>
          </ac:spMkLst>
        </pc:spChg>
      </pc:sldChg>
      <pc:sldChg chg="modSp add del">
        <pc:chgData name="Jakob Tendel" userId="1edeefe9bb8fd2ad" providerId="LiveId" clId="{A958AF1D-D753-4AF9-98D6-B8A28F601914}" dt="2018-06-07T14:08:43.846" v="2064" actId="2696"/>
        <pc:sldMkLst>
          <pc:docMk/>
          <pc:sldMk cId="931421384" sldId="337"/>
        </pc:sldMkLst>
        <pc:spChg chg="mod">
          <ac:chgData name="Jakob Tendel" userId="1edeefe9bb8fd2ad" providerId="LiveId" clId="{A958AF1D-D753-4AF9-98D6-B8A28F601914}" dt="2018-06-07T14:00:04.052" v="1891" actId="20577"/>
          <ac:spMkLst>
            <pc:docMk/>
            <pc:sldMk cId="931421384" sldId="337"/>
            <ac:spMk id="3" creationId="{C706C42A-F939-492F-9879-91BBF03FD417}"/>
          </ac:spMkLst>
        </pc:spChg>
        <pc:graphicFrameChg chg="mod">
          <ac:chgData name="Jakob Tendel" userId="1edeefe9bb8fd2ad" providerId="LiveId" clId="{A958AF1D-D753-4AF9-98D6-B8A28F601914}" dt="2018-06-07T14:01:31.009" v="1931" actId="2696"/>
          <ac:graphicFrameMkLst>
            <pc:docMk/>
            <pc:sldMk cId="931421384" sldId="337"/>
            <ac:graphicFrameMk id="6" creationId="{427EC849-8F8E-49E9-B3A3-0D1C62D899A4}"/>
          </ac:graphicFrameMkLst>
        </pc:graphicFrameChg>
        <pc:graphicFrameChg chg="mod">
          <ac:chgData name="Jakob Tendel" userId="1edeefe9bb8fd2ad" providerId="LiveId" clId="{A958AF1D-D753-4AF9-98D6-B8A28F601914}" dt="2018-06-07T14:02:44.090" v="1978" actId="20577"/>
          <ac:graphicFrameMkLst>
            <pc:docMk/>
            <pc:sldMk cId="931421384" sldId="337"/>
            <ac:graphicFrameMk id="36" creationId="{3518307C-F29A-4855-BCF6-CF688CE2E991}"/>
          </ac:graphicFrameMkLst>
        </pc:graphicFrameChg>
      </pc:sldChg>
      <pc:sldChg chg="addSp modSp add">
        <pc:chgData name="Jakob Tendel" userId="1edeefe9bb8fd2ad" providerId="LiveId" clId="{A958AF1D-D753-4AF9-98D6-B8A28F601914}" dt="2018-06-07T14:10:42.798" v="2092" actId="20577"/>
        <pc:sldMkLst>
          <pc:docMk/>
          <pc:sldMk cId="725069276" sldId="338"/>
        </pc:sldMkLst>
        <pc:spChg chg="mod">
          <ac:chgData name="Jakob Tendel" userId="1edeefe9bb8fd2ad" providerId="LiveId" clId="{A958AF1D-D753-4AF9-98D6-B8A28F601914}" dt="2018-06-07T14:09:09.776" v="2086" actId="20577"/>
          <ac:spMkLst>
            <pc:docMk/>
            <pc:sldMk cId="725069276" sldId="338"/>
            <ac:spMk id="3" creationId="{C706C42A-F939-492F-9879-91BBF03FD417}"/>
          </ac:spMkLst>
        </pc:spChg>
        <pc:spChg chg="add mod">
          <ac:chgData name="Jakob Tendel" userId="1edeefe9bb8fd2ad" providerId="LiveId" clId="{A958AF1D-D753-4AF9-98D6-B8A28F601914}" dt="2018-06-07T14:08:17.029" v="2063" actId="1076"/>
          <ac:spMkLst>
            <pc:docMk/>
            <pc:sldMk cId="725069276" sldId="338"/>
            <ac:spMk id="8" creationId="{F13863FF-62A1-4160-9783-BA5ABB51D5AF}"/>
          </ac:spMkLst>
        </pc:spChg>
        <pc:graphicFrameChg chg="mod">
          <ac:chgData name="Jakob Tendel" userId="1edeefe9bb8fd2ad" providerId="LiveId" clId="{A958AF1D-D753-4AF9-98D6-B8A28F601914}" dt="2018-06-07T14:10:42.798" v="2092" actId="20577"/>
          <ac:graphicFrameMkLst>
            <pc:docMk/>
            <pc:sldMk cId="725069276" sldId="338"/>
            <ac:graphicFrameMk id="6" creationId="{427EC849-8F8E-49E9-B3A3-0D1C62D899A4}"/>
          </ac:graphicFrameMkLst>
        </pc:graphicFrameChg>
        <pc:graphicFrameChg chg="mod">
          <ac:chgData name="Jakob Tendel" userId="1edeefe9bb8fd2ad" providerId="LiveId" clId="{A958AF1D-D753-4AF9-98D6-B8A28F601914}" dt="2018-06-07T14:04:04.893" v="2026" actId="20577"/>
          <ac:graphicFrameMkLst>
            <pc:docMk/>
            <pc:sldMk cId="725069276" sldId="338"/>
            <ac:graphicFrameMk id="36" creationId="{3518307C-F29A-4855-BCF6-CF688CE2E991}"/>
          </ac:graphicFrameMkLst>
        </pc:graphicFrameChg>
        <pc:picChg chg="add mod">
          <ac:chgData name="Jakob Tendel" userId="1edeefe9bb8fd2ad" providerId="LiveId" clId="{A958AF1D-D753-4AF9-98D6-B8A28F601914}" dt="2018-06-07T14:06:38.235" v="2040" actId="207"/>
          <ac:picMkLst>
            <pc:docMk/>
            <pc:sldMk cId="725069276" sldId="338"/>
            <ac:picMk id="7" creationId="{DB1E208A-185E-4436-B9AA-F9821D90C8AF}"/>
          </ac:picMkLst>
        </pc:picChg>
        <pc:picChg chg="add mod">
          <ac:chgData name="Jakob Tendel" userId="1edeefe9bb8fd2ad" providerId="LiveId" clId="{A958AF1D-D753-4AF9-98D6-B8A28F601914}" dt="2018-06-07T14:06:38.235" v="2040" actId="207"/>
          <ac:picMkLst>
            <pc:docMk/>
            <pc:sldMk cId="725069276" sldId="338"/>
            <ac:picMk id="38" creationId="{982293D8-103F-4154-8E4F-6BEA17DB12FD}"/>
          </ac:picMkLst>
        </pc:picChg>
      </pc:sldChg>
      <pc:sldChg chg="modSp add modAnim">
        <pc:chgData name="Jakob Tendel" userId="1edeefe9bb8fd2ad" providerId="LiveId" clId="{A958AF1D-D753-4AF9-98D6-B8A28F601914}" dt="2018-06-08T07:56:13.505" v="2672" actId="6549"/>
        <pc:sldMkLst>
          <pc:docMk/>
          <pc:sldMk cId="1669935086" sldId="339"/>
        </pc:sldMkLst>
        <pc:spChg chg="mod">
          <ac:chgData name="Jakob Tendel" userId="1edeefe9bb8fd2ad" providerId="LiveId" clId="{A958AF1D-D753-4AF9-98D6-B8A28F601914}" dt="2018-06-08T07:56:13.505" v="2672" actId="6549"/>
          <ac:spMkLst>
            <pc:docMk/>
            <pc:sldMk cId="1669935086" sldId="339"/>
            <ac:spMk id="2" creationId="{58F7A236-3898-427C-BD38-032010D87077}"/>
          </ac:spMkLst>
        </pc:spChg>
        <pc:spChg chg="mod">
          <ac:chgData name="Jakob Tendel" userId="1edeefe9bb8fd2ad" providerId="LiveId" clId="{A958AF1D-D753-4AF9-98D6-B8A28F601914}" dt="2018-06-07T14:26:23.524" v="2202" actId="20577"/>
          <ac:spMkLst>
            <pc:docMk/>
            <pc:sldMk cId="1669935086" sldId="339"/>
            <ac:spMk id="3" creationId="{B339570B-0106-4C28-85D3-E2A620CBEB35}"/>
          </ac:spMkLst>
        </pc:spChg>
      </pc:sldChg>
      <pc:sldChg chg="modSp add modNotesTx">
        <pc:chgData name="Jakob Tendel" userId="1edeefe9bb8fd2ad" providerId="LiveId" clId="{A958AF1D-D753-4AF9-98D6-B8A28F601914}" dt="2018-06-08T07:53:53.483" v="2657" actId="6549"/>
        <pc:sldMkLst>
          <pc:docMk/>
          <pc:sldMk cId="2332445093" sldId="347"/>
        </pc:sldMkLst>
        <pc:spChg chg="mod">
          <ac:chgData name="Jakob Tendel" userId="1edeefe9bb8fd2ad" providerId="LiveId" clId="{A958AF1D-D753-4AF9-98D6-B8A28F601914}" dt="2018-06-08T07:53:21.389" v="2654" actId="1076"/>
          <ac:spMkLst>
            <pc:docMk/>
            <pc:sldMk cId="2332445093" sldId="347"/>
            <ac:spMk id="2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08.003" v="2526" actId="790"/>
          <ac:spMkLst>
            <pc:docMk/>
            <pc:sldMk cId="2332445093" sldId="347"/>
            <ac:spMk id="3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41.069" v="2539" actId="790"/>
          <ac:spMkLst>
            <pc:docMk/>
            <pc:sldMk cId="2332445093" sldId="347"/>
            <ac:spMk id="4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5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6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7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8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9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10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0:53.633" v="2541" actId="1076"/>
          <ac:spMkLst>
            <pc:docMk/>
            <pc:sldMk cId="2332445093" sldId="347"/>
            <ac:spMk id="11" creationId="{00000000-0000-0000-0000-000000000000}"/>
          </ac:spMkLst>
        </pc:spChg>
      </pc:sldChg>
      <pc:sldChg chg="delSp add modNotesTx">
        <pc:chgData name="Jakob Tendel" userId="1edeefe9bb8fd2ad" providerId="LiveId" clId="{A958AF1D-D753-4AF9-98D6-B8A28F601914}" dt="2018-06-08T07:53:46.321" v="2656" actId="6549"/>
        <pc:sldMkLst>
          <pc:docMk/>
          <pc:sldMk cId="2751424172" sldId="348"/>
        </pc:sldMkLst>
        <pc:spChg chg="del">
          <ac:chgData name="Jakob Tendel" userId="1edeefe9bb8fd2ad" providerId="LiveId" clId="{A958AF1D-D753-4AF9-98D6-B8A28F601914}" dt="2018-06-08T07:53:35.118" v="2655" actId="478"/>
          <ac:spMkLst>
            <pc:docMk/>
            <pc:sldMk cId="2751424172" sldId="348"/>
            <ac:spMk id="10" creationId="{00000000-0000-0000-0000-000000000000}"/>
          </ac:spMkLst>
        </pc:spChg>
      </pc:sldChg>
      <pc:sldChg chg="modSp add modNotesTx">
        <pc:chgData name="Jakob Tendel" userId="1edeefe9bb8fd2ad" providerId="LiveId" clId="{A958AF1D-D753-4AF9-98D6-B8A28F601914}" dt="2018-06-08T07:54:04.711" v="2660" actId="20577"/>
        <pc:sldMkLst>
          <pc:docMk/>
          <pc:sldMk cId="3253442368" sldId="350"/>
        </pc:sldMkLst>
        <pc:spChg chg="mod">
          <ac:chgData name="Jakob Tendel" userId="1edeefe9bb8fd2ad" providerId="LiveId" clId="{A958AF1D-D753-4AF9-98D6-B8A28F601914}" dt="2018-06-08T07:54:04.711" v="2660" actId="20577"/>
          <ac:spMkLst>
            <pc:docMk/>
            <pc:sldMk cId="3253442368" sldId="350"/>
            <ac:spMk id="2" creationId="{00000000-0000-0000-0000-000000000000}"/>
          </ac:spMkLst>
        </pc:spChg>
      </pc:sldChg>
      <pc:sldChg chg="modSp add modNotesTx">
        <pc:chgData name="Jakob Tendel" userId="1edeefe9bb8fd2ad" providerId="LiveId" clId="{A958AF1D-D753-4AF9-98D6-B8A28F601914}" dt="2018-06-08T07:55:07.763" v="2667" actId="790"/>
        <pc:sldMkLst>
          <pc:docMk/>
          <pc:sldMk cId="391532073" sldId="351"/>
        </pc:sldMkLst>
        <pc:spChg chg="mod">
          <ac:chgData name="Jakob Tendel" userId="1edeefe9bb8fd2ad" providerId="LiveId" clId="{A958AF1D-D753-4AF9-98D6-B8A28F601914}" dt="2018-06-08T07:55:02.496" v="2666" actId="790"/>
          <ac:spMkLst>
            <pc:docMk/>
            <pc:sldMk cId="391532073" sldId="351"/>
            <ac:spMk id="2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5:07.763" v="2667" actId="790"/>
          <ac:spMkLst>
            <pc:docMk/>
            <pc:sldMk cId="391532073" sldId="351"/>
            <ac:spMk id="4" creationId="{00000000-0000-0000-0000-000000000000}"/>
          </ac:spMkLst>
        </pc:spChg>
        <pc:spChg chg="mod">
          <ac:chgData name="Jakob Tendel" userId="1edeefe9bb8fd2ad" providerId="LiveId" clId="{A958AF1D-D753-4AF9-98D6-B8A28F601914}" dt="2018-06-08T07:54:22.816" v="2663" actId="790"/>
          <ac:spMkLst>
            <pc:docMk/>
            <pc:sldMk cId="391532073" sldId="351"/>
            <ac:spMk id="7" creationId="{6BA6A074-8741-4745-B619-B0B71857AE26}"/>
          </ac:spMkLst>
        </pc:spChg>
        <pc:spChg chg="mod">
          <ac:chgData name="Jakob Tendel" userId="1edeefe9bb8fd2ad" providerId="LiveId" clId="{A958AF1D-D753-4AF9-98D6-B8A28F601914}" dt="2018-06-08T07:54:56.541" v="2665" actId="790"/>
          <ac:spMkLst>
            <pc:docMk/>
            <pc:sldMk cId="391532073" sldId="351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7B05-E8D0-40F9-9034-3DFA0614EE5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C0771CA-00E3-4632-9A56-86ABD71FB3A9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/>
            <a:t>Phase1</a:t>
          </a:r>
        </a:p>
      </dgm:t>
    </dgm:pt>
    <dgm:pt modelId="{1654CEFD-81FF-4BF8-AD2A-FED45D418FFE}" type="parTrans" cxnId="{A9F9DA39-4940-402C-9C97-82F4575627C4}">
      <dgm:prSet/>
      <dgm:spPr/>
      <dgm:t>
        <a:bodyPr/>
        <a:lstStyle/>
        <a:p>
          <a:endParaRPr lang="en-GB"/>
        </a:p>
      </dgm:t>
    </dgm:pt>
    <dgm:pt modelId="{B7EFCB10-C8E0-4206-B8C8-5FC6C49C9327}" type="sibTrans" cxnId="{A9F9DA39-4940-402C-9C97-82F4575627C4}">
      <dgm:prSet/>
      <dgm:spPr/>
      <dgm:t>
        <a:bodyPr/>
        <a:lstStyle/>
        <a:p>
          <a:endParaRPr lang="en-GB"/>
        </a:p>
      </dgm:t>
    </dgm:pt>
    <dgm:pt modelId="{DC789BE2-4FBB-49F4-A5E0-822781A0AA87}">
      <dgm:prSet phldrT="[Text]"/>
      <dgm:spPr>
        <a:solidFill>
          <a:srgbClr val="FFD961"/>
        </a:solidFill>
      </dgm:spPr>
      <dgm:t>
        <a:bodyPr/>
        <a:lstStyle/>
        <a:p>
          <a:r>
            <a:rPr lang="en-GB" b="1" dirty="0"/>
            <a:t>Phase2</a:t>
          </a:r>
        </a:p>
      </dgm:t>
    </dgm:pt>
    <dgm:pt modelId="{3AF35616-5455-4989-AD11-B54913C47152}" type="parTrans" cxnId="{D607644A-AE4E-453D-921A-1EFA6B4B0F9A}">
      <dgm:prSet/>
      <dgm:spPr/>
      <dgm:t>
        <a:bodyPr/>
        <a:lstStyle/>
        <a:p>
          <a:endParaRPr lang="en-GB"/>
        </a:p>
      </dgm:t>
    </dgm:pt>
    <dgm:pt modelId="{2C5FCBDB-F5CF-4AE5-97B6-045BEEE8E7C6}" type="sibTrans" cxnId="{D607644A-AE4E-453D-921A-1EFA6B4B0F9A}">
      <dgm:prSet/>
      <dgm:spPr/>
      <dgm:t>
        <a:bodyPr/>
        <a:lstStyle/>
        <a:p>
          <a:endParaRPr lang="en-GB"/>
        </a:p>
      </dgm:t>
    </dgm:pt>
    <dgm:pt modelId="{ED91D6E0-CE2B-4D27-B9F0-35663269ECA4}" type="pres">
      <dgm:prSet presAssocID="{ACE77B05-E8D0-40F9-9034-3DFA0614EE53}" presName="Name0" presStyleCnt="0">
        <dgm:presLayoutVars>
          <dgm:dir/>
          <dgm:animLvl val="lvl"/>
          <dgm:resizeHandles val="exact"/>
        </dgm:presLayoutVars>
      </dgm:prSet>
      <dgm:spPr/>
    </dgm:pt>
    <dgm:pt modelId="{16C10772-F3AC-4193-9EB6-ECC4087BFA92}" type="pres">
      <dgm:prSet presAssocID="{2C0771CA-00E3-4632-9A56-86ABD71FB3A9}" presName="parTxOnly" presStyleLbl="node1" presStyleIdx="0" presStyleCnt="2" custLinFactX="-185" custLinFactNeighborX="-100000" custLinFactNeighborY="-36507">
        <dgm:presLayoutVars>
          <dgm:chMax val="0"/>
          <dgm:chPref val="0"/>
          <dgm:bulletEnabled val="1"/>
        </dgm:presLayoutVars>
      </dgm:prSet>
      <dgm:spPr/>
    </dgm:pt>
    <dgm:pt modelId="{298E0B26-6F1E-458D-9546-F959FEB1D89C}" type="pres">
      <dgm:prSet presAssocID="{B7EFCB10-C8E0-4206-B8C8-5FC6C49C9327}" presName="parTxOnlySpace" presStyleCnt="0"/>
      <dgm:spPr/>
    </dgm:pt>
    <dgm:pt modelId="{9933B260-BCD8-4905-8DFE-EB34DE9D45BB}" type="pres">
      <dgm:prSet presAssocID="{DC789BE2-4FBB-49F4-A5E0-822781A0AA87}" presName="parTxOnly" presStyleLbl="node1" presStyleIdx="1" presStyleCnt="2" custLinFactX="13817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691C1F30-71C8-45D8-9E43-688BE573F20F}" type="presOf" srcId="{ACE77B05-E8D0-40F9-9034-3DFA0614EE53}" destId="{ED91D6E0-CE2B-4D27-B9F0-35663269ECA4}" srcOrd="0" destOrd="0" presId="urn:microsoft.com/office/officeart/2005/8/layout/chevron1"/>
    <dgm:cxn modelId="{A9F9DA39-4940-402C-9C97-82F4575627C4}" srcId="{ACE77B05-E8D0-40F9-9034-3DFA0614EE53}" destId="{2C0771CA-00E3-4632-9A56-86ABD71FB3A9}" srcOrd="0" destOrd="0" parTransId="{1654CEFD-81FF-4BF8-AD2A-FED45D418FFE}" sibTransId="{B7EFCB10-C8E0-4206-B8C8-5FC6C49C9327}"/>
    <dgm:cxn modelId="{D607644A-AE4E-453D-921A-1EFA6B4B0F9A}" srcId="{ACE77B05-E8D0-40F9-9034-3DFA0614EE53}" destId="{DC789BE2-4FBB-49F4-A5E0-822781A0AA87}" srcOrd="1" destOrd="0" parTransId="{3AF35616-5455-4989-AD11-B54913C47152}" sibTransId="{2C5FCBDB-F5CF-4AE5-97B6-045BEEE8E7C6}"/>
    <dgm:cxn modelId="{6A56EDB6-CF24-411C-B0F0-AE11CCE709F3}" type="presOf" srcId="{2C0771CA-00E3-4632-9A56-86ABD71FB3A9}" destId="{16C10772-F3AC-4193-9EB6-ECC4087BFA92}" srcOrd="0" destOrd="0" presId="urn:microsoft.com/office/officeart/2005/8/layout/chevron1"/>
    <dgm:cxn modelId="{CF83CBC1-4024-421E-AEEB-F1612FA662FE}" type="presOf" srcId="{DC789BE2-4FBB-49F4-A5E0-822781A0AA87}" destId="{9933B260-BCD8-4905-8DFE-EB34DE9D45BB}" srcOrd="0" destOrd="0" presId="urn:microsoft.com/office/officeart/2005/8/layout/chevron1"/>
    <dgm:cxn modelId="{0AF6260A-7183-4E4C-A60E-A4C26FB4A567}" type="presParOf" srcId="{ED91D6E0-CE2B-4D27-B9F0-35663269ECA4}" destId="{16C10772-F3AC-4193-9EB6-ECC4087BFA92}" srcOrd="0" destOrd="0" presId="urn:microsoft.com/office/officeart/2005/8/layout/chevron1"/>
    <dgm:cxn modelId="{1EC6810F-4F1A-461B-88BB-2F01D3D18D86}" type="presParOf" srcId="{ED91D6E0-CE2B-4D27-B9F0-35663269ECA4}" destId="{298E0B26-6F1E-458D-9546-F959FEB1D89C}" srcOrd="1" destOrd="0" presId="urn:microsoft.com/office/officeart/2005/8/layout/chevron1"/>
    <dgm:cxn modelId="{3DA5A5BA-CAC4-4A9F-97ED-F6D560A5E659}" type="presParOf" srcId="{ED91D6E0-CE2B-4D27-B9F0-35663269ECA4}" destId="{9933B260-BCD8-4905-8DFE-EB34DE9D45B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E9EE1-BB37-4B7A-81AC-F8D5921075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F7E9EF-0285-4C62-A0D2-780DE23C963D}">
      <dgm:prSet phldrT="[Text]"/>
      <dgm:spPr/>
      <dgm:t>
        <a:bodyPr/>
        <a:lstStyle/>
        <a:p>
          <a:r>
            <a:rPr lang="en-GB" dirty="0"/>
            <a:t>Use</a:t>
          </a:r>
          <a:br>
            <a:rPr lang="en-GB" dirty="0"/>
          </a:br>
          <a:r>
            <a:rPr lang="en-GB" dirty="0"/>
            <a:t>Cases</a:t>
          </a:r>
        </a:p>
      </dgm:t>
    </dgm:pt>
    <dgm:pt modelId="{9195DB48-BF32-44B3-8011-40ED0A312A12}" type="parTrans" cxnId="{41C32B9A-AAC7-4846-81AD-748B95327D41}">
      <dgm:prSet/>
      <dgm:spPr/>
      <dgm:t>
        <a:bodyPr/>
        <a:lstStyle/>
        <a:p>
          <a:endParaRPr lang="en-GB"/>
        </a:p>
      </dgm:t>
    </dgm:pt>
    <dgm:pt modelId="{44423A23-E219-484F-ACFC-4E975B4F7304}" type="sibTrans" cxnId="{41C32B9A-AAC7-4846-81AD-748B95327D41}">
      <dgm:prSet/>
      <dgm:spPr/>
      <dgm:t>
        <a:bodyPr/>
        <a:lstStyle/>
        <a:p>
          <a:endParaRPr lang="en-GB"/>
        </a:p>
      </dgm:t>
    </dgm:pt>
    <dgm:pt modelId="{ADB79E0C-C3C0-4CC7-AF58-1F5AFB42D91E}">
      <dgm:prSet phldrT="[Text]"/>
      <dgm:spPr/>
      <dgm:t>
        <a:bodyPr/>
        <a:lstStyle/>
        <a:p>
          <a:r>
            <a:rPr lang="en-GB" dirty="0"/>
            <a:t>Data Sources</a:t>
          </a:r>
        </a:p>
      </dgm:t>
    </dgm:pt>
    <dgm:pt modelId="{04E98CA0-1CC4-429C-87E0-4879151FA903}" type="parTrans" cxnId="{B8FB83BD-31EE-492A-B016-8B09591EBFF2}">
      <dgm:prSet/>
      <dgm:spPr/>
      <dgm:t>
        <a:bodyPr/>
        <a:lstStyle/>
        <a:p>
          <a:endParaRPr lang="en-GB"/>
        </a:p>
      </dgm:t>
    </dgm:pt>
    <dgm:pt modelId="{429F6311-7671-452B-B738-5CE13E35C0AB}" type="sibTrans" cxnId="{B8FB83BD-31EE-492A-B016-8B09591EBFF2}">
      <dgm:prSet/>
      <dgm:spPr/>
      <dgm:t>
        <a:bodyPr/>
        <a:lstStyle/>
        <a:p>
          <a:endParaRPr lang="en-GB"/>
        </a:p>
      </dgm:t>
    </dgm:pt>
    <dgm:pt modelId="{2843D5F4-4D47-4289-85AB-C434F1802238}">
      <dgm:prSet phldrT="[Text]"/>
      <dgm:spPr/>
      <dgm:t>
        <a:bodyPr/>
        <a:lstStyle/>
        <a:p>
          <a:r>
            <a:rPr lang="en-GB" dirty="0"/>
            <a:t>Feature requests</a:t>
          </a:r>
        </a:p>
      </dgm:t>
    </dgm:pt>
    <dgm:pt modelId="{E13FFDB0-37EF-4425-8CAA-D3D86EA1B6B5}" type="parTrans" cxnId="{6A5C237F-71D0-4C97-8E62-9084557452F4}">
      <dgm:prSet/>
      <dgm:spPr/>
      <dgm:t>
        <a:bodyPr/>
        <a:lstStyle/>
        <a:p>
          <a:endParaRPr lang="en-GB"/>
        </a:p>
      </dgm:t>
    </dgm:pt>
    <dgm:pt modelId="{ADB01FC9-7A5E-4040-A5F8-99998BB22939}" type="sibTrans" cxnId="{6A5C237F-71D0-4C97-8E62-9084557452F4}">
      <dgm:prSet/>
      <dgm:spPr/>
      <dgm:t>
        <a:bodyPr/>
        <a:lstStyle/>
        <a:p>
          <a:endParaRPr lang="en-GB"/>
        </a:p>
      </dgm:t>
    </dgm:pt>
    <dgm:pt modelId="{E21D741E-2E6B-41C8-B8CB-042935D8FC74}" type="pres">
      <dgm:prSet presAssocID="{291E9EE1-BB37-4B7A-81AC-F8D5921075E7}" presName="arrowDiagram" presStyleCnt="0">
        <dgm:presLayoutVars>
          <dgm:chMax val="5"/>
          <dgm:dir/>
          <dgm:resizeHandles val="exact"/>
        </dgm:presLayoutVars>
      </dgm:prSet>
      <dgm:spPr/>
    </dgm:pt>
    <dgm:pt modelId="{9846D0A6-E671-4AD1-ADA3-CBD6F54A3E87}" type="pres">
      <dgm:prSet presAssocID="{291E9EE1-BB37-4B7A-81AC-F8D5921075E7}" presName="arrow" presStyleLbl="bgShp" presStyleIdx="0" presStyleCnt="1" custAng="2657829"/>
      <dgm:spPr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022C1933-83CA-4861-9707-2687B9ED1B34}" type="pres">
      <dgm:prSet presAssocID="{291E9EE1-BB37-4B7A-81AC-F8D5921075E7}" presName="arrowDiagram3" presStyleCnt="0"/>
      <dgm:spPr/>
    </dgm:pt>
    <dgm:pt modelId="{E5670FAD-ABDA-48A4-A929-1D1FB57E76A7}" type="pres">
      <dgm:prSet presAssocID="{48F7E9EF-0285-4C62-A0D2-780DE23C963D}" presName="bullet3a" presStyleLbl="node1" presStyleIdx="0" presStyleCnt="3" custLinFactY="-504529" custLinFactNeighborX="-82959" custLinFactNeighborY="-600000"/>
      <dgm:spPr/>
    </dgm:pt>
    <dgm:pt modelId="{D5D37B88-5ED2-4029-A753-950FDD15819D}" type="pres">
      <dgm:prSet presAssocID="{48F7E9EF-0285-4C62-A0D2-780DE23C963D}" presName="textBox3a" presStyleLbl="revTx" presStyleIdx="0" presStyleCnt="3" custLinFactY="-33108" custLinFactNeighborX="-58964" custLinFactNeighborY="-100000">
        <dgm:presLayoutVars>
          <dgm:bulletEnabled val="1"/>
        </dgm:presLayoutVars>
      </dgm:prSet>
      <dgm:spPr/>
    </dgm:pt>
    <dgm:pt modelId="{0FA7DD6E-3820-4E5F-9607-4AC0FB5F2DC5}" type="pres">
      <dgm:prSet presAssocID="{ADB79E0C-C3C0-4CC7-AF58-1F5AFB42D91E}" presName="bullet3b" presStyleLbl="node1" presStyleIdx="1" presStyleCnt="3" custLinFactY="-98583" custLinFactNeighborX="-34554" custLinFactNeighborY="-100000"/>
      <dgm:spPr/>
    </dgm:pt>
    <dgm:pt modelId="{CA1779F1-7907-4684-8B4E-77E377BCF288}" type="pres">
      <dgm:prSet presAssocID="{ADB79E0C-C3C0-4CC7-AF58-1F5AFB42D91E}" presName="textBox3b" presStyleLbl="revTx" presStyleIdx="1" presStyleCnt="3" custLinFactNeighborX="-41719" custLinFactNeighborY="-6290">
        <dgm:presLayoutVars>
          <dgm:bulletEnabled val="1"/>
        </dgm:presLayoutVars>
      </dgm:prSet>
      <dgm:spPr/>
    </dgm:pt>
    <dgm:pt modelId="{F9BEA407-E877-45E4-B437-920AF9839D69}" type="pres">
      <dgm:prSet presAssocID="{2843D5F4-4D47-4289-85AB-C434F1802238}" presName="bullet3c" presStyleLbl="node1" presStyleIdx="2" presStyleCnt="3" custLinFactY="100000" custLinFactNeighborX="47074" custLinFactNeighborY="112774"/>
      <dgm:spPr/>
    </dgm:pt>
    <dgm:pt modelId="{DEFB87F6-77FA-49DB-8447-27EF6A86F674}" type="pres">
      <dgm:prSet presAssocID="{2843D5F4-4D47-4289-85AB-C434F1802238}" presName="textBox3c" presStyleLbl="revTx" presStyleIdx="2" presStyleCnt="3" custScaleY="43679" custLinFactNeighborX="-76601" custLinFactNeighborY="16343">
        <dgm:presLayoutVars>
          <dgm:bulletEnabled val="1"/>
        </dgm:presLayoutVars>
      </dgm:prSet>
      <dgm:spPr/>
    </dgm:pt>
  </dgm:ptLst>
  <dgm:cxnLst>
    <dgm:cxn modelId="{F7999922-F6A8-4F3C-BA3A-4B7899BB6F46}" type="presOf" srcId="{2843D5F4-4D47-4289-85AB-C434F1802238}" destId="{DEFB87F6-77FA-49DB-8447-27EF6A86F674}" srcOrd="0" destOrd="0" presId="urn:microsoft.com/office/officeart/2005/8/layout/arrow2"/>
    <dgm:cxn modelId="{7322E749-99E1-43F5-89C8-A8B35D8583BB}" type="presOf" srcId="{48F7E9EF-0285-4C62-A0D2-780DE23C963D}" destId="{D5D37B88-5ED2-4029-A753-950FDD15819D}" srcOrd="0" destOrd="0" presId="urn:microsoft.com/office/officeart/2005/8/layout/arrow2"/>
    <dgm:cxn modelId="{6A5C237F-71D0-4C97-8E62-9084557452F4}" srcId="{291E9EE1-BB37-4B7A-81AC-F8D5921075E7}" destId="{2843D5F4-4D47-4289-85AB-C434F1802238}" srcOrd="2" destOrd="0" parTransId="{E13FFDB0-37EF-4425-8CAA-D3D86EA1B6B5}" sibTransId="{ADB01FC9-7A5E-4040-A5F8-99998BB22939}"/>
    <dgm:cxn modelId="{5838CB8C-AC05-47FB-9FBD-5AF010920817}" type="presOf" srcId="{ADB79E0C-C3C0-4CC7-AF58-1F5AFB42D91E}" destId="{CA1779F1-7907-4684-8B4E-77E377BCF288}" srcOrd="0" destOrd="0" presId="urn:microsoft.com/office/officeart/2005/8/layout/arrow2"/>
    <dgm:cxn modelId="{41C32B9A-AAC7-4846-81AD-748B95327D41}" srcId="{291E9EE1-BB37-4B7A-81AC-F8D5921075E7}" destId="{48F7E9EF-0285-4C62-A0D2-780DE23C963D}" srcOrd="0" destOrd="0" parTransId="{9195DB48-BF32-44B3-8011-40ED0A312A12}" sibTransId="{44423A23-E219-484F-ACFC-4E975B4F7304}"/>
    <dgm:cxn modelId="{49270FA4-648B-46DE-A012-E44FF2ADB86F}" type="presOf" srcId="{291E9EE1-BB37-4B7A-81AC-F8D5921075E7}" destId="{E21D741E-2E6B-41C8-B8CB-042935D8FC74}" srcOrd="0" destOrd="0" presId="urn:microsoft.com/office/officeart/2005/8/layout/arrow2"/>
    <dgm:cxn modelId="{B8FB83BD-31EE-492A-B016-8B09591EBFF2}" srcId="{291E9EE1-BB37-4B7A-81AC-F8D5921075E7}" destId="{ADB79E0C-C3C0-4CC7-AF58-1F5AFB42D91E}" srcOrd="1" destOrd="0" parTransId="{04E98CA0-1CC4-429C-87E0-4879151FA903}" sibTransId="{429F6311-7671-452B-B738-5CE13E35C0AB}"/>
    <dgm:cxn modelId="{96FFF68A-6E16-4EC5-8574-3BA13179A5BB}" type="presParOf" srcId="{E21D741E-2E6B-41C8-B8CB-042935D8FC74}" destId="{9846D0A6-E671-4AD1-ADA3-CBD6F54A3E87}" srcOrd="0" destOrd="0" presId="urn:microsoft.com/office/officeart/2005/8/layout/arrow2"/>
    <dgm:cxn modelId="{77F2CAE9-4E95-48D3-B4C6-5F4CD4990FCD}" type="presParOf" srcId="{E21D741E-2E6B-41C8-B8CB-042935D8FC74}" destId="{022C1933-83CA-4861-9707-2687B9ED1B34}" srcOrd="1" destOrd="0" presId="urn:microsoft.com/office/officeart/2005/8/layout/arrow2"/>
    <dgm:cxn modelId="{9131ECCB-0475-4CA1-8E2F-F29DE4BB9B7E}" type="presParOf" srcId="{022C1933-83CA-4861-9707-2687B9ED1B34}" destId="{E5670FAD-ABDA-48A4-A929-1D1FB57E76A7}" srcOrd="0" destOrd="0" presId="urn:microsoft.com/office/officeart/2005/8/layout/arrow2"/>
    <dgm:cxn modelId="{3FCC16E8-36D1-4F56-B015-CD86113572EF}" type="presParOf" srcId="{022C1933-83CA-4861-9707-2687B9ED1B34}" destId="{D5D37B88-5ED2-4029-A753-950FDD15819D}" srcOrd="1" destOrd="0" presId="urn:microsoft.com/office/officeart/2005/8/layout/arrow2"/>
    <dgm:cxn modelId="{F25A11DC-849D-4C9F-A4AC-5682106DCCBE}" type="presParOf" srcId="{022C1933-83CA-4861-9707-2687B9ED1B34}" destId="{0FA7DD6E-3820-4E5F-9607-4AC0FB5F2DC5}" srcOrd="2" destOrd="0" presId="urn:microsoft.com/office/officeart/2005/8/layout/arrow2"/>
    <dgm:cxn modelId="{2F6770E1-2E99-4CC4-AAF1-6B615724DCEC}" type="presParOf" srcId="{022C1933-83CA-4861-9707-2687B9ED1B34}" destId="{CA1779F1-7907-4684-8B4E-77E377BCF288}" srcOrd="3" destOrd="0" presId="urn:microsoft.com/office/officeart/2005/8/layout/arrow2"/>
    <dgm:cxn modelId="{01094A6B-2BEA-438B-AF09-693DDB555638}" type="presParOf" srcId="{022C1933-83CA-4861-9707-2687B9ED1B34}" destId="{F9BEA407-E877-45E4-B437-920AF9839D69}" srcOrd="4" destOrd="0" presId="urn:microsoft.com/office/officeart/2005/8/layout/arrow2"/>
    <dgm:cxn modelId="{B8359D5E-4D74-47A2-9DB2-618B8236E6B0}" type="presParOf" srcId="{022C1933-83CA-4861-9707-2687B9ED1B34}" destId="{DEFB87F6-77FA-49DB-8447-27EF6A86F6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E9EE1-BB37-4B7A-81AC-F8D5921075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F7E9EF-0285-4C62-A0D2-780DE23C963D}">
      <dgm:prSet phldrT="[Text]"/>
      <dgm:spPr/>
      <dgm:t>
        <a:bodyPr/>
        <a:lstStyle/>
        <a:p>
          <a:r>
            <a:rPr lang="en-GB" dirty="0"/>
            <a:t>Prototype software</a:t>
          </a:r>
        </a:p>
      </dgm:t>
    </dgm:pt>
    <dgm:pt modelId="{9195DB48-BF32-44B3-8011-40ED0A312A12}" type="parTrans" cxnId="{41C32B9A-AAC7-4846-81AD-748B95327D41}">
      <dgm:prSet/>
      <dgm:spPr/>
      <dgm:t>
        <a:bodyPr/>
        <a:lstStyle/>
        <a:p>
          <a:endParaRPr lang="en-GB"/>
        </a:p>
      </dgm:t>
    </dgm:pt>
    <dgm:pt modelId="{44423A23-E219-484F-ACFC-4E975B4F7304}" type="sibTrans" cxnId="{41C32B9A-AAC7-4846-81AD-748B95327D41}">
      <dgm:prSet/>
      <dgm:spPr/>
      <dgm:t>
        <a:bodyPr/>
        <a:lstStyle/>
        <a:p>
          <a:endParaRPr lang="en-GB"/>
        </a:p>
      </dgm:t>
    </dgm:pt>
    <dgm:pt modelId="{ADB79E0C-C3C0-4CC7-AF58-1F5AFB42D91E}">
      <dgm:prSet phldrT="[Text]"/>
      <dgm:spPr/>
      <dgm:t>
        <a:bodyPr/>
        <a:lstStyle/>
        <a:p>
          <a:r>
            <a:rPr lang="en-GB" dirty="0"/>
            <a:t>Support</a:t>
          </a:r>
        </a:p>
      </dgm:t>
    </dgm:pt>
    <dgm:pt modelId="{04E98CA0-1CC4-429C-87E0-4879151FA903}" type="parTrans" cxnId="{B8FB83BD-31EE-492A-B016-8B09591EBFF2}">
      <dgm:prSet/>
      <dgm:spPr/>
      <dgm:t>
        <a:bodyPr/>
        <a:lstStyle/>
        <a:p>
          <a:endParaRPr lang="en-GB"/>
        </a:p>
      </dgm:t>
    </dgm:pt>
    <dgm:pt modelId="{429F6311-7671-452B-B738-5CE13E35C0AB}" type="sibTrans" cxnId="{B8FB83BD-31EE-492A-B016-8B09591EBFF2}">
      <dgm:prSet/>
      <dgm:spPr/>
      <dgm:t>
        <a:bodyPr/>
        <a:lstStyle/>
        <a:p>
          <a:endParaRPr lang="en-GB"/>
        </a:p>
      </dgm:t>
    </dgm:pt>
    <dgm:pt modelId="{2843D5F4-4D47-4289-85AB-C434F1802238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DB01FC9-7A5E-4040-A5F8-99998BB22939}" type="sibTrans" cxnId="{6A5C237F-71D0-4C97-8E62-9084557452F4}">
      <dgm:prSet/>
      <dgm:spPr/>
      <dgm:t>
        <a:bodyPr/>
        <a:lstStyle/>
        <a:p>
          <a:endParaRPr lang="en-GB"/>
        </a:p>
      </dgm:t>
    </dgm:pt>
    <dgm:pt modelId="{E13FFDB0-37EF-4425-8CAA-D3D86EA1B6B5}" type="parTrans" cxnId="{6A5C237F-71D0-4C97-8E62-9084557452F4}">
      <dgm:prSet/>
      <dgm:spPr/>
      <dgm:t>
        <a:bodyPr/>
        <a:lstStyle/>
        <a:p>
          <a:endParaRPr lang="en-GB"/>
        </a:p>
      </dgm:t>
    </dgm:pt>
    <dgm:pt modelId="{E21D741E-2E6B-41C8-B8CB-042935D8FC74}" type="pres">
      <dgm:prSet presAssocID="{291E9EE1-BB37-4B7A-81AC-F8D5921075E7}" presName="arrowDiagram" presStyleCnt="0">
        <dgm:presLayoutVars>
          <dgm:chMax val="5"/>
          <dgm:dir/>
          <dgm:resizeHandles val="exact"/>
        </dgm:presLayoutVars>
      </dgm:prSet>
      <dgm:spPr/>
    </dgm:pt>
    <dgm:pt modelId="{9846D0A6-E671-4AD1-ADA3-CBD6F54A3E87}" type="pres">
      <dgm:prSet presAssocID="{291E9EE1-BB37-4B7A-81AC-F8D5921075E7}" presName="arrow" presStyleLbl="bgShp" presStyleIdx="0" presStyleCnt="1" custAng="12219324"/>
      <dgm:spPr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022C1933-83CA-4861-9707-2687B9ED1B34}" type="pres">
      <dgm:prSet presAssocID="{291E9EE1-BB37-4B7A-81AC-F8D5921075E7}" presName="arrowDiagram3" presStyleCnt="0"/>
      <dgm:spPr/>
    </dgm:pt>
    <dgm:pt modelId="{E5670FAD-ABDA-48A4-A929-1D1FB57E76A7}" type="pres">
      <dgm:prSet presAssocID="{48F7E9EF-0285-4C62-A0D2-780DE23C963D}" presName="bullet3a" presStyleLbl="node1" presStyleIdx="0" presStyleCnt="3" custLinFactX="1200000" custLinFactY="-122145" custLinFactNeighborX="1295088" custLinFactNeighborY="-200000"/>
      <dgm:spPr/>
    </dgm:pt>
    <dgm:pt modelId="{D5D37B88-5ED2-4029-A753-950FDD15819D}" type="pres">
      <dgm:prSet presAssocID="{48F7E9EF-0285-4C62-A0D2-780DE23C963D}" presName="textBox3a" presStyleLbl="revTx" presStyleIdx="0" presStyleCnt="3" custLinFactY="-87530" custLinFactNeighborX="12058" custLinFactNeighborY="-100000">
        <dgm:presLayoutVars>
          <dgm:bulletEnabled val="1"/>
        </dgm:presLayoutVars>
      </dgm:prSet>
      <dgm:spPr/>
    </dgm:pt>
    <dgm:pt modelId="{0FA7DD6E-3820-4E5F-9607-4AC0FB5F2DC5}" type="pres">
      <dgm:prSet presAssocID="{ADB79E0C-C3C0-4CC7-AF58-1F5AFB42D91E}" presName="bullet3b" presStyleLbl="node1" presStyleIdx="1" presStyleCnt="3" custLinFactX="55320" custLinFactY="99814" custLinFactNeighborX="100000" custLinFactNeighborY="100000"/>
      <dgm:spPr/>
    </dgm:pt>
    <dgm:pt modelId="{CA1779F1-7907-4684-8B4E-77E377BCF288}" type="pres">
      <dgm:prSet presAssocID="{ADB79E0C-C3C0-4CC7-AF58-1F5AFB42D91E}" presName="textBox3b" presStyleLbl="revTx" presStyleIdx="1" presStyleCnt="3" custLinFactNeighborX="9590" custLinFactNeighborY="-15621">
        <dgm:presLayoutVars>
          <dgm:bulletEnabled val="1"/>
        </dgm:presLayoutVars>
      </dgm:prSet>
      <dgm:spPr/>
    </dgm:pt>
    <dgm:pt modelId="{F9BEA407-E877-45E4-B437-920AF9839D69}" type="pres">
      <dgm:prSet presAssocID="{2843D5F4-4D47-4289-85AB-C434F1802238}" presName="bullet3c" presStyleLbl="node1" presStyleIdx="2" presStyleCnt="3" custLinFactX="-309709" custLinFactY="100000" custLinFactNeighborX="-400000" custLinFactNeighborY="121979"/>
      <dgm:spPr/>
    </dgm:pt>
    <dgm:pt modelId="{DEFB87F6-77FA-49DB-8447-27EF6A86F674}" type="pres">
      <dgm:prSet presAssocID="{2843D5F4-4D47-4289-85AB-C434F1802238}" presName="textBox3c" presStyleLbl="revTx" presStyleIdx="2" presStyleCnt="3" custScaleY="43679" custLinFactNeighborX="7032" custLinFactNeighborY="-24699">
        <dgm:presLayoutVars>
          <dgm:bulletEnabled val="1"/>
        </dgm:presLayoutVars>
      </dgm:prSet>
      <dgm:spPr/>
    </dgm:pt>
  </dgm:ptLst>
  <dgm:cxnLst>
    <dgm:cxn modelId="{F7999922-F6A8-4F3C-BA3A-4B7899BB6F46}" type="presOf" srcId="{2843D5F4-4D47-4289-85AB-C434F1802238}" destId="{DEFB87F6-77FA-49DB-8447-27EF6A86F674}" srcOrd="0" destOrd="0" presId="urn:microsoft.com/office/officeart/2005/8/layout/arrow2"/>
    <dgm:cxn modelId="{7322E749-99E1-43F5-89C8-A8B35D8583BB}" type="presOf" srcId="{48F7E9EF-0285-4C62-A0D2-780DE23C963D}" destId="{D5D37B88-5ED2-4029-A753-950FDD15819D}" srcOrd="0" destOrd="0" presId="urn:microsoft.com/office/officeart/2005/8/layout/arrow2"/>
    <dgm:cxn modelId="{6A5C237F-71D0-4C97-8E62-9084557452F4}" srcId="{291E9EE1-BB37-4B7A-81AC-F8D5921075E7}" destId="{2843D5F4-4D47-4289-85AB-C434F1802238}" srcOrd="2" destOrd="0" parTransId="{E13FFDB0-37EF-4425-8CAA-D3D86EA1B6B5}" sibTransId="{ADB01FC9-7A5E-4040-A5F8-99998BB22939}"/>
    <dgm:cxn modelId="{5838CB8C-AC05-47FB-9FBD-5AF010920817}" type="presOf" srcId="{ADB79E0C-C3C0-4CC7-AF58-1F5AFB42D91E}" destId="{CA1779F1-7907-4684-8B4E-77E377BCF288}" srcOrd="0" destOrd="0" presId="urn:microsoft.com/office/officeart/2005/8/layout/arrow2"/>
    <dgm:cxn modelId="{41C32B9A-AAC7-4846-81AD-748B95327D41}" srcId="{291E9EE1-BB37-4B7A-81AC-F8D5921075E7}" destId="{48F7E9EF-0285-4C62-A0D2-780DE23C963D}" srcOrd="0" destOrd="0" parTransId="{9195DB48-BF32-44B3-8011-40ED0A312A12}" sibTransId="{44423A23-E219-484F-ACFC-4E975B4F7304}"/>
    <dgm:cxn modelId="{49270FA4-648B-46DE-A012-E44FF2ADB86F}" type="presOf" srcId="{291E9EE1-BB37-4B7A-81AC-F8D5921075E7}" destId="{E21D741E-2E6B-41C8-B8CB-042935D8FC74}" srcOrd="0" destOrd="0" presId="urn:microsoft.com/office/officeart/2005/8/layout/arrow2"/>
    <dgm:cxn modelId="{B8FB83BD-31EE-492A-B016-8B09591EBFF2}" srcId="{291E9EE1-BB37-4B7A-81AC-F8D5921075E7}" destId="{ADB79E0C-C3C0-4CC7-AF58-1F5AFB42D91E}" srcOrd="1" destOrd="0" parTransId="{04E98CA0-1CC4-429C-87E0-4879151FA903}" sibTransId="{429F6311-7671-452B-B738-5CE13E35C0AB}"/>
    <dgm:cxn modelId="{96FFF68A-6E16-4EC5-8574-3BA13179A5BB}" type="presParOf" srcId="{E21D741E-2E6B-41C8-B8CB-042935D8FC74}" destId="{9846D0A6-E671-4AD1-ADA3-CBD6F54A3E87}" srcOrd="0" destOrd="0" presId="urn:microsoft.com/office/officeart/2005/8/layout/arrow2"/>
    <dgm:cxn modelId="{77F2CAE9-4E95-48D3-B4C6-5F4CD4990FCD}" type="presParOf" srcId="{E21D741E-2E6B-41C8-B8CB-042935D8FC74}" destId="{022C1933-83CA-4861-9707-2687B9ED1B34}" srcOrd="1" destOrd="0" presId="urn:microsoft.com/office/officeart/2005/8/layout/arrow2"/>
    <dgm:cxn modelId="{9131ECCB-0475-4CA1-8E2F-F29DE4BB9B7E}" type="presParOf" srcId="{022C1933-83CA-4861-9707-2687B9ED1B34}" destId="{E5670FAD-ABDA-48A4-A929-1D1FB57E76A7}" srcOrd="0" destOrd="0" presId="urn:microsoft.com/office/officeart/2005/8/layout/arrow2"/>
    <dgm:cxn modelId="{3FCC16E8-36D1-4F56-B015-CD86113572EF}" type="presParOf" srcId="{022C1933-83CA-4861-9707-2687B9ED1B34}" destId="{D5D37B88-5ED2-4029-A753-950FDD15819D}" srcOrd="1" destOrd="0" presId="urn:microsoft.com/office/officeart/2005/8/layout/arrow2"/>
    <dgm:cxn modelId="{F25A11DC-849D-4C9F-A4AC-5682106DCCBE}" type="presParOf" srcId="{022C1933-83CA-4861-9707-2687B9ED1B34}" destId="{0FA7DD6E-3820-4E5F-9607-4AC0FB5F2DC5}" srcOrd="2" destOrd="0" presId="urn:microsoft.com/office/officeart/2005/8/layout/arrow2"/>
    <dgm:cxn modelId="{2F6770E1-2E99-4CC4-AAF1-6B615724DCEC}" type="presParOf" srcId="{022C1933-83CA-4861-9707-2687B9ED1B34}" destId="{CA1779F1-7907-4684-8B4E-77E377BCF288}" srcOrd="3" destOrd="0" presId="urn:microsoft.com/office/officeart/2005/8/layout/arrow2"/>
    <dgm:cxn modelId="{01094A6B-2BEA-438B-AF09-693DDB555638}" type="presParOf" srcId="{022C1933-83CA-4861-9707-2687B9ED1B34}" destId="{F9BEA407-E877-45E4-B437-920AF9839D69}" srcOrd="4" destOrd="0" presId="urn:microsoft.com/office/officeart/2005/8/layout/arrow2"/>
    <dgm:cxn modelId="{B8359D5E-4D74-47A2-9DB2-618B8236E6B0}" type="presParOf" srcId="{022C1933-83CA-4861-9707-2687B9ED1B34}" destId="{DEFB87F6-77FA-49DB-8447-27EF6A86F6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E9EE1-BB37-4B7A-81AC-F8D5921075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F7E9EF-0285-4C62-A0D2-780DE23C963D}">
      <dgm:prSet phldrT="[Text]"/>
      <dgm:spPr/>
      <dgm:t>
        <a:bodyPr/>
        <a:lstStyle/>
        <a:p>
          <a:r>
            <a:rPr lang="en-GB" dirty="0"/>
            <a:t>Experiences</a:t>
          </a:r>
        </a:p>
      </dgm:t>
    </dgm:pt>
    <dgm:pt modelId="{9195DB48-BF32-44B3-8011-40ED0A312A12}" type="parTrans" cxnId="{41C32B9A-AAC7-4846-81AD-748B95327D41}">
      <dgm:prSet/>
      <dgm:spPr/>
      <dgm:t>
        <a:bodyPr/>
        <a:lstStyle/>
        <a:p>
          <a:endParaRPr lang="en-GB"/>
        </a:p>
      </dgm:t>
    </dgm:pt>
    <dgm:pt modelId="{44423A23-E219-484F-ACFC-4E975B4F7304}" type="sibTrans" cxnId="{41C32B9A-AAC7-4846-81AD-748B95327D41}">
      <dgm:prSet/>
      <dgm:spPr/>
      <dgm:t>
        <a:bodyPr/>
        <a:lstStyle/>
        <a:p>
          <a:endParaRPr lang="en-GB"/>
        </a:p>
      </dgm:t>
    </dgm:pt>
    <dgm:pt modelId="{ADB79E0C-C3C0-4CC7-AF58-1F5AFB42D91E}">
      <dgm:prSet phldrT="[Text]"/>
      <dgm:spPr/>
      <dgm:t>
        <a:bodyPr/>
        <a:lstStyle/>
        <a:p>
          <a:r>
            <a:rPr lang="en-GB" dirty="0"/>
            <a:t>Bug reports</a:t>
          </a:r>
        </a:p>
      </dgm:t>
    </dgm:pt>
    <dgm:pt modelId="{04E98CA0-1CC4-429C-87E0-4879151FA903}" type="parTrans" cxnId="{B8FB83BD-31EE-492A-B016-8B09591EBFF2}">
      <dgm:prSet/>
      <dgm:spPr/>
      <dgm:t>
        <a:bodyPr/>
        <a:lstStyle/>
        <a:p>
          <a:endParaRPr lang="en-GB"/>
        </a:p>
      </dgm:t>
    </dgm:pt>
    <dgm:pt modelId="{429F6311-7671-452B-B738-5CE13E35C0AB}" type="sibTrans" cxnId="{B8FB83BD-31EE-492A-B016-8B09591EBFF2}">
      <dgm:prSet/>
      <dgm:spPr/>
      <dgm:t>
        <a:bodyPr/>
        <a:lstStyle/>
        <a:p>
          <a:endParaRPr lang="en-GB"/>
        </a:p>
      </dgm:t>
    </dgm:pt>
    <dgm:pt modelId="{2843D5F4-4D47-4289-85AB-C434F1802238}">
      <dgm:prSet phldrT="[Text]"/>
      <dgm:spPr/>
      <dgm:t>
        <a:bodyPr/>
        <a:lstStyle/>
        <a:p>
          <a:r>
            <a:rPr lang="en-GB" dirty="0"/>
            <a:t>FAQ</a:t>
          </a:r>
        </a:p>
      </dgm:t>
    </dgm:pt>
    <dgm:pt modelId="{E13FFDB0-37EF-4425-8CAA-D3D86EA1B6B5}" type="parTrans" cxnId="{6A5C237F-71D0-4C97-8E62-9084557452F4}">
      <dgm:prSet/>
      <dgm:spPr/>
      <dgm:t>
        <a:bodyPr/>
        <a:lstStyle/>
        <a:p>
          <a:endParaRPr lang="en-GB"/>
        </a:p>
      </dgm:t>
    </dgm:pt>
    <dgm:pt modelId="{ADB01FC9-7A5E-4040-A5F8-99998BB22939}" type="sibTrans" cxnId="{6A5C237F-71D0-4C97-8E62-9084557452F4}">
      <dgm:prSet/>
      <dgm:spPr/>
      <dgm:t>
        <a:bodyPr/>
        <a:lstStyle/>
        <a:p>
          <a:endParaRPr lang="en-GB"/>
        </a:p>
      </dgm:t>
    </dgm:pt>
    <dgm:pt modelId="{E21D741E-2E6B-41C8-B8CB-042935D8FC74}" type="pres">
      <dgm:prSet presAssocID="{291E9EE1-BB37-4B7A-81AC-F8D5921075E7}" presName="arrowDiagram" presStyleCnt="0">
        <dgm:presLayoutVars>
          <dgm:chMax val="5"/>
          <dgm:dir/>
          <dgm:resizeHandles val="exact"/>
        </dgm:presLayoutVars>
      </dgm:prSet>
      <dgm:spPr/>
    </dgm:pt>
    <dgm:pt modelId="{9846D0A6-E671-4AD1-ADA3-CBD6F54A3E87}" type="pres">
      <dgm:prSet presAssocID="{291E9EE1-BB37-4B7A-81AC-F8D5921075E7}" presName="arrow" presStyleLbl="bgShp" presStyleIdx="0" presStyleCnt="1" custAng="2657829"/>
      <dgm:spPr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022C1933-83CA-4861-9707-2687B9ED1B34}" type="pres">
      <dgm:prSet presAssocID="{291E9EE1-BB37-4B7A-81AC-F8D5921075E7}" presName="arrowDiagram3" presStyleCnt="0"/>
      <dgm:spPr/>
    </dgm:pt>
    <dgm:pt modelId="{E5670FAD-ABDA-48A4-A929-1D1FB57E76A7}" type="pres">
      <dgm:prSet presAssocID="{48F7E9EF-0285-4C62-A0D2-780DE23C963D}" presName="bullet3a" presStyleLbl="node1" presStyleIdx="0" presStyleCnt="3" custLinFactY="-504529" custLinFactNeighborX="-82959" custLinFactNeighborY="-600000"/>
      <dgm:spPr/>
    </dgm:pt>
    <dgm:pt modelId="{D5D37B88-5ED2-4029-A753-950FDD15819D}" type="pres">
      <dgm:prSet presAssocID="{48F7E9EF-0285-4C62-A0D2-780DE23C963D}" presName="textBox3a" presStyleLbl="revTx" presStyleIdx="0" presStyleCnt="3" custLinFactY="-33108" custLinFactNeighborX="-58964" custLinFactNeighborY="-100000">
        <dgm:presLayoutVars>
          <dgm:bulletEnabled val="1"/>
        </dgm:presLayoutVars>
      </dgm:prSet>
      <dgm:spPr/>
    </dgm:pt>
    <dgm:pt modelId="{0FA7DD6E-3820-4E5F-9607-4AC0FB5F2DC5}" type="pres">
      <dgm:prSet presAssocID="{ADB79E0C-C3C0-4CC7-AF58-1F5AFB42D91E}" presName="bullet3b" presStyleLbl="node1" presStyleIdx="1" presStyleCnt="3" custLinFactY="-98583" custLinFactNeighborX="-34554" custLinFactNeighborY="-100000"/>
      <dgm:spPr/>
    </dgm:pt>
    <dgm:pt modelId="{CA1779F1-7907-4684-8B4E-77E377BCF288}" type="pres">
      <dgm:prSet presAssocID="{ADB79E0C-C3C0-4CC7-AF58-1F5AFB42D91E}" presName="textBox3b" presStyleLbl="revTx" presStyleIdx="1" presStyleCnt="3" custLinFactNeighborX="-41719" custLinFactNeighborY="-6290">
        <dgm:presLayoutVars>
          <dgm:bulletEnabled val="1"/>
        </dgm:presLayoutVars>
      </dgm:prSet>
      <dgm:spPr/>
    </dgm:pt>
    <dgm:pt modelId="{F9BEA407-E877-45E4-B437-920AF9839D69}" type="pres">
      <dgm:prSet presAssocID="{2843D5F4-4D47-4289-85AB-C434F1802238}" presName="bullet3c" presStyleLbl="node1" presStyleIdx="2" presStyleCnt="3" custLinFactY="100000" custLinFactNeighborX="47074" custLinFactNeighborY="112774"/>
      <dgm:spPr/>
    </dgm:pt>
    <dgm:pt modelId="{DEFB87F6-77FA-49DB-8447-27EF6A86F674}" type="pres">
      <dgm:prSet presAssocID="{2843D5F4-4D47-4289-85AB-C434F1802238}" presName="textBox3c" presStyleLbl="revTx" presStyleIdx="2" presStyleCnt="3" custScaleY="43679" custLinFactNeighborX="-62749" custLinFactNeighborY="15963">
        <dgm:presLayoutVars>
          <dgm:bulletEnabled val="1"/>
        </dgm:presLayoutVars>
      </dgm:prSet>
      <dgm:spPr/>
    </dgm:pt>
  </dgm:ptLst>
  <dgm:cxnLst>
    <dgm:cxn modelId="{F7999922-F6A8-4F3C-BA3A-4B7899BB6F46}" type="presOf" srcId="{2843D5F4-4D47-4289-85AB-C434F1802238}" destId="{DEFB87F6-77FA-49DB-8447-27EF6A86F674}" srcOrd="0" destOrd="0" presId="urn:microsoft.com/office/officeart/2005/8/layout/arrow2"/>
    <dgm:cxn modelId="{7322E749-99E1-43F5-89C8-A8B35D8583BB}" type="presOf" srcId="{48F7E9EF-0285-4C62-A0D2-780DE23C963D}" destId="{D5D37B88-5ED2-4029-A753-950FDD15819D}" srcOrd="0" destOrd="0" presId="urn:microsoft.com/office/officeart/2005/8/layout/arrow2"/>
    <dgm:cxn modelId="{6A5C237F-71D0-4C97-8E62-9084557452F4}" srcId="{291E9EE1-BB37-4B7A-81AC-F8D5921075E7}" destId="{2843D5F4-4D47-4289-85AB-C434F1802238}" srcOrd="2" destOrd="0" parTransId="{E13FFDB0-37EF-4425-8CAA-D3D86EA1B6B5}" sibTransId="{ADB01FC9-7A5E-4040-A5F8-99998BB22939}"/>
    <dgm:cxn modelId="{5838CB8C-AC05-47FB-9FBD-5AF010920817}" type="presOf" srcId="{ADB79E0C-C3C0-4CC7-AF58-1F5AFB42D91E}" destId="{CA1779F1-7907-4684-8B4E-77E377BCF288}" srcOrd="0" destOrd="0" presId="urn:microsoft.com/office/officeart/2005/8/layout/arrow2"/>
    <dgm:cxn modelId="{41C32B9A-AAC7-4846-81AD-748B95327D41}" srcId="{291E9EE1-BB37-4B7A-81AC-F8D5921075E7}" destId="{48F7E9EF-0285-4C62-A0D2-780DE23C963D}" srcOrd="0" destOrd="0" parTransId="{9195DB48-BF32-44B3-8011-40ED0A312A12}" sibTransId="{44423A23-E219-484F-ACFC-4E975B4F7304}"/>
    <dgm:cxn modelId="{49270FA4-648B-46DE-A012-E44FF2ADB86F}" type="presOf" srcId="{291E9EE1-BB37-4B7A-81AC-F8D5921075E7}" destId="{E21D741E-2E6B-41C8-B8CB-042935D8FC74}" srcOrd="0" destOrd="0" presId="urn:microsoft.com/office/officeart/2005/8/layout/arrow2"/>
    <dgm:cxn modelId="{B8FB83BD-31EE-492A-B016-8B09591EBFF2}" srcId="{291E9EE1-BB37-4B7A-81AC-F8D5921075E7}" destId="{ADB79E0C-C3C0-4CC7-AF58-1F5AFB42D91E}" srcOrd="1" destOrd="0" parTransId="{04E98CA0-1CC4-429C-87E0-4879151FA903}" sibTransId="{429F6311-7671-452B-B738-5CE13E35C0AB}"/>
    <dgm:cxn modelId="{96FFF68A-6E16-4EC5-8574-3BA13179A5BB}" type="presParOf" srcId="{E21D741E-2E6B-41C8-B8CB-042935D8FC74}" destId="{9846D0A6-E671-4AD1-ADA3-CBD6F54A3E87}" srcOrd="0" destOrd="0" presId="urn:microsoft.com/office/officeart/2005/8/layout/arrow2"/>
    <dgm:cxn modelId="{77F2CAE9-4E95-48D3-B4C6-5F4CD4990FCD}" type="presParOf" srcId="{E21D741E-2E6B-41C8-B8CB-042935D8FC74}" destId="{022C1933-83CA-4861-9707-2687B9ED1B34}" srcOrd="1" destOrd="0" presId="urn:microsoft.com/office/officeart/2005/8/layout/arrow2"/>
    <dgm:cxn modelId="{9131ECCB-0475-4CA1-8E2F-F29DE4BB9B7E}" type="presParOf" srcId="{022C1933-83CA-4861-9707-2687B9ED1B34}" destId="{E5670FAD-ABDA-48A4-A929-1D1FB57E76A7}" srcOrd="0" destOrd="0" presId="urn:microsoft.com/office/officeart/2005/8/layout/arrow2"/>
    <dgm:cxn modelId="{3FCC16E8-36D1-4F56-B015-CD86113572EF}" type="presParOf" srcId="{022C1933-83CA-4861-9707-2687B9ED1B34}" destId="{D5D37B88-5ED2-4029-A753-950FDD15819D}" srcOrd="1" destOrd="0" presId="urn:microsoft.com/office/officeart/2005/8/layout/arrow2"/>
    <dgm:cxn modelId="{F25A11DC-849D-4C9F-A4AC-5682106DCCBE}" type="presParOf" srcId="{022C1933-83CA-4861-9707-2687B9ED1B34}" destId="{0FA7DD6E-3820-4E5F-9607-4AC0FB5F2DC5}" srcOrd="2" destOrd="0" presId="urn:microsoft.com/office/officeart/2005/8/layout/arrow2"/>
    <dgm:cxn modelId="{2F6770E1-2E99-4CC4-AAF1-6B615724DCEC}" type="presParOf" srcId="{022C1933-83CA-4861-9707-2687B9ED1B34}" destId="{CA1779F1-7907-4684-8B4E-77E377BCF288}" srcOrd="3" destOrd="0" presId="urn:microsoft.com/office/officeart/2005/8/layout/arrow2"/>
    <dgm:cxn modelId="{01094A6B-2BEA-438B-AF09-693DDB555638}" type="presParOf" srcId="{022C1933-83CA-4861-9707-2687B9ED1B34}" destId="{F9BEA407-E877-45E4-B437-920AF9839D69}" srcOrd="4" destOrd="0" presId="urn:microsoft.com/office/officeart/2005/8/layout/arrow2"/>
    <dgm:cxn modelId="{B8359D5E-4D74-47A2-9DB2-618B8236E6B0}" type="presParOf" srcId="{022C1933-83CA-4861-9707-2687B9ED1B34}" destId="{DEFB87F6-77FA-49DB-8447-27EF6A86F6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E9EE1-BB37-4B7A-81AC-F8D5921075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F7E9EF-0285-4C62-A0D2-780DE23C963D}">
      <dgm:prSet phldrT="[Text]"/>
      <dgm:spPr/>
      <dgm:t>
        <a:bodyPr/>
        <a:lstStyle/>
        <a:p>
          <a:r>
            <a:rPr lang="en-GB" dirty="0"/>
            <a:t>New Versions</a:t>
          </a:r>
        </a:p>
      </dgm:t>
    </dgm:pt>
    <dgm:pt modelId="{9195DB48-BF32-44B3-8011-40ED0A312A12}" type="parTrans" cxnId="{41C32B9A-AAC7-4846-81AD-748B95327D41}">
      <dgm:prSet/>
      <dgm:spPr/>
      <dgm:t>
        <a:bodyPr/>
        <a:lstStyle/>
        <a:p>
          <a:endParaRPr lang="en-GB"/>
        </a:p>
      </dgm:t>
    </dgm:pt>
    <dgm:pt modelId="{44423A23-E219-484F-ACFC-4E975B4F7304}" type="sibTrans" cxnId="{41C32B9A-AAC7-4846-81AD-748B95327D41}">
      <dgm:prSet/>
      <dgm:spPr/>
      <dgm:t>
        <a:bodyPr/>
        <a:lstStyle/>
        <a:p>
          <a:endParaRPr lang="en-GB"/>
        </a:p>
      </dgm:t>
    </dgm:pt>
    <dgm:pt modelId="{ADB79E0C-C3C0-4CC7-AF58-1F5AFB42D91E}">
      <dgm:prSet phldrT="[Text]"/>
      <dgm:spPr/>
      <dgm:t>
        <a:bodyPr/>
        <a:lstStyle/>
        <a:p>
          <a:r>
            <a:rPr lang="en-GB" dirty="0"/>
            <a:t>Training</a:t>
          </a:r>
        </a:p>
      </dgm:t>
    </dgm:pt>
    <dgm:pt modelId="{04E98CA0-1CC4-429C-87E0-4879151FA903}" type="parTrans" cxnId="{B8FB83BD-31EE-492A-B016-8B09591EBFF2}">
      <dgm:prSet/>
      <dgm:spPr/>
      <dgm:t>
        <a:bodyPr/>
        <a:lstStyle/>
        <a:p>
          <a:endParaRPr lang="en-GB"/>
        </a:p>
      </dgm:t>
    </dgm:pt>
    <dgm:pt modelId="{429F6311-7671-452B-B738-5CE13E35C0AB}" type="sibTrans" cxnId="{B8FB83BD-31EE-492A-B016-8B09591EBFF2}">
      <dgm:prSet/>
      <dgm:spPr/>
      <dgm:t>
        <a:bodyPr/>
        <a:lstStyle/>
        <a:p>
          <a:endParaRPr lang="en-GB"/>
        </a:p>
      </dgm:t>
    </dgm:pt>
    <dgm:pt modelId="{2843D5F4-4D47-4289-85AB-C434F1802238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DB01FC9-7A5E-4040-A5F8-99998BB22939}" type="sibTrans" cxnId="{6A5C237F-71D0-4C97-8E62-9084557452F4}">
      <dgm:prSet/>
      <dgm:spPr/>
      <dgm:t>
        <a:bodyPr/>
        <a:lstStyle/>
        <a:p>
          <a:endParaRPr lang="en-GB"/>
        </a:p>
      </dgm:t>
    </dgm:pt>
    <dgm:pt modelId="{E13FFDB0-37EF-4425-8CAA-D3D86EA1B6B5}" type="parTrans" cxnId="{6A5C237F-71D0-4C97-8E62-9084557452F4}">
      <dgm:prSet/>
      <dgm:spPr/>
      <dgm:t>
        <a:bodyPr/>
        <a:lstStyle/>
        <a:p>
          <a:endParaRPr lang="en-GB"/>
        </a:p>
      </dgm:t>
    </dgm:pt>
    <dgm:pt modelId="{E21D741E-2E6B-41C8-B8CB-042935D8FC74}" type="pres">
      <dgm:prSet presAssocID="{291E9EE1-BB37-4B7A-81AC-F8D5921075E7}" presName="arrowDiagram" presStyleCnt="0">
        <dgm:presLayoutVars>
          <dgm:chMax val="5"/>
          <dgm:dir/>
          <dgm:resizeHandles val="exact"/>
        </dgm:presLayoutVars>
      </dgm:prSet>
      <dgm:spPr/>
    </dgm:pt>
    <dgm:pt modelId="{9846D0A6-E671-4AD1-ADA3-CBD6F54A3E87}" type="pres">
      <dgm:prSet presAssocID="{291E9EE1-BB37-4B7A-81AC-F8D5921075E7}" presName="arrow" presStyleLbl="bgShp" presStyleIdx="0" presStyleCnt="1" custAng="12219324"/>
      <dgm:spPr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022C1933-83CA-4861-9707-2687B9ED1B34}" type="pres">
      <dgm:prSet presAssocID="{291E9EE1-BB37-4B7A-81AC-F8D5921075E7}" presName="arrowDiagram3" presStyleCnt="0"/>
      <dgm:spPr/>
    </dgm:pt>
    <dgm:pt modelId="{E5670FAD-ABDA-48A4-A929-1D1FB57E76A7}" type="pres">
      <dgm:prSet presAssocID="{48F7E9EF-0285-4C62-A0D2-780DE23C963D}" presName="bullet3a" presStyleLbl="node1" presStyleIdx="0" presStyleCnt="3" custLinFactX="1200000" custLinFactY="-122145" custLinFactNeighborX="1295088" custLinFactNeighborY="-200000"/>
      <dgm:spPr/>
    </dgm:pt>
    <dgm:pt modelId="{D5D37B88-5ED2-4029-A753-950FDD15819D}" type="pres">
      <dgm:prSet presAssocID="{48F7E9EF-0285-4C62-A0D2-780DE23C963D}" presName="textBox3a" presStyleLbl="revTx" presStyleIdx="0" presStyleCnt="3" custLinFactY="-87530" custLinFactNeighborX="12058" custLinFactNeighborY="-100000">
        <dgm:presLayoutVars>
          <dgm:bulletEnabled val="1"/>
        </dgm:presLayoutVars>
      </dgm:prSet>
      <dgm:spPr/>
    </dgm:pt>
    <dgm:pt modelId="{0FA7DD6E-3820-4E5F-9607-4AC0FB5F2DC5}" type="pres">
      <dgm:prSet presAssocID="{ADB79E0C-C3C0-4CC7-AF58-1F5AFB42D91E}" presName="bullet3b" presStyleLbl="node1" presStyleIdx="1" presStyleCnt="3" custLinFactX="55320" custLinFactY="99814" custLinFactNeighborX="100000" custLinFactNeighborY="100000"/>
      <dgm:spPr/>
    </dgm:pt>
    <dgm:pt modelId="{CA1779F1-7907-4684-8B4E-77E377BCF288}" type="pres">
      <dgm:prSet presAssocID="{ADB79E0C-C3C0-4CC7-AF58-1F5AFB42D91E}" presName="textBox3b" presStyleLbl="revTx" presStyleIdx="1" presStyleCnt="3" custLinFactNeighborX="9590" custLinFactNeighborY="-15621">
        <dgm:presLayoutVars>
          <dgm:bulletEnabled val="1"/>
        </dgm:presLayoutVars>
      </dgm:prSet>
      <dgm:spPr/>
    </dgm:pt>
    <dgm:pt modelId="{F9BEA407-E877-45E4-B437-920AF9839D69}" type="pres">
      <dgm:prSet presAssocID="{2843D5F4-4D47-4289-85AB-C434F1802238}" presName="bullet3c" presStyleLbl="node1" presStyleIdx="2" presStyleCnt="3" custLinFactX="-309709" custLinFactY="100000" custLinFactNeighborX="-400000" custLinFactNeighborY="121979"/>
      <dgm:spPr/>
    </dgm:pt>
    <dgm:pt modelId="{DEFB87F6-77FA-49DB-8447-27EF6A86F674}" type="pres">
      <dgm:prSet presAssocID="{2843D5F4-4D47-4289-85AB-C434F1802238}" presName="textBox3c" presStyleLbl="revTx" presStyleIdx="2" presStyleCnt="3" custScaleY="43679" custLinFactNeighborX="7032" custLinFactNeighborY="-24699">
        <dgm:presLayoutVars>
          <dgm:bulletEnabled val="1"/>
        </dgm:presLayoutVars>
      </dgm:prSet>
      <dgm:spPr/>
    </dgm:pt>
  </dgm:ptLst>
  <dgm:cxnLst>
    <dgm:cxn modelId="{F7999922-F6A8-4F3C-BA3A-4B7899BB6F46}" type="presOf" srcId="{2843D5F4-4D47-4289-85AB-C434F1802238}" destId="{DEFB87F6-77FA-49DB-8447-27EF6A86F674}" srcOrd="0" destOrd="0" presId="urn:microsoft.com/office/officeart/2005/8/layout/arrow2"/>
    <dgm:cxn modelId="{7322E749-99E1-43F5-89C8-A8B35D8583BB}" type="presOf" srcId="{48F7E9EF-0285-4C62-A0D2-780DE23C963D}" destId="{D5D37B88-5ED2-4029-A753-950FDD15819D}" srcOrd="0" destOrd="0" presId="urn:microsoft.com/office/officeart/2005/8/layout/arrow2"/>
    <dgm:cxn modelId="{6A5C237F-71D0-4C97-8E62-9084557452F4}" srcId="{291E9EE1-BB37-4B7A-81AC-F8D5921075E7}" destId="{2843D5F4-4D47-4289-85AB-C434F1802238}" srcOrd="2" destOrd="0" parTransId="{E13FFDB0-37EF-4425-8CAA-D3D86EA1B6B5}" sibTransId="{ADB01FC9-7A5E-4040-A5F8-99998BB22939}"/>
    <dgm:cxn modelId="{5838CB8C-AC05-47FB-9FBD-5AF010920817}" type="presOf" srcId="{ADB79E0C-C3C0-4CC7-AF58-1F5AFB42D91E}" destId="{CA1779F1-7907-4684-8B4E-77E377BCF288}" srcOrd="0" destOrd="0" presId="urn:microsoft.com/office/officeart/2005/8/layout/arrow2"/>
    <dgm:cxn modelId="{41C32B9A-AAC7-4846-81AD-748B95327D41}" srcId="{291E9EE1-BB37-4B7A-81AC-F8D5921075E7}" destId="{48F7E9EF-0285-4C62-A0D2-780DE23C963D}" srcOrd="0" destOrd="0" parTransId="{9195DB48-BF32-44B3-8011-40ED0A312A12}" sibTransId="{44423A23-E219-484F-ACFC-4E975B4F7304}"/>
    <dgm:cxn modelId="{49270FA4-648B-46DE-A012-E44FF2ADB86F}" type="presOf" srcId="{291E9EE1-BB37-4B7A-81AC-F8D5921075E7}" destId="{E21D741E-2E6B-41C8-B8CB-042935D8FC74}" srcOrd="0" destOrd="0" presId="urn:microsoft.com/office/officeart/2005/8/layout/arrow2"/>
    <dgm:cxn modelId="{B8FB83BD-31EE-492A-B016-8B09591EBFF2}" srcId="{291E9EE1-BB37-4B7A-81AC-F8D5921075E7}" destId="{ADB79E0C-C3C0-4CC7-AF58-1F5AFB42D91E}" srcOrd="1" destOrd="0" parTransId="{04E98CA0-1CC4-429C-87E0-4879151FA903}" sibTransId="{429F6311-7671-452B-B738-5CE13E35C0AB}"/>
    <dgm:cxn modelId="{96FFF68A-6E16-4EC5-8574-3BA13179A5BB}" type="presParOf" srcId="{E21D741E-2E6B-41C8-B8CB-042935D8FC74}" destId="{9846D0A6-E671-4AD1-ADA3-CBD6F54A3E87}" srcOrd="0" destOrd="0" presId="urn:microsoft.com/office/officeart/2005/8/layout/arrow2"/>
    <dgm:cxn modelId="{77F2CAE9-4E95-48D3-B4C6-5F4CD4990FCD}" type="presParOf" srcId="{E21D741E-2E6B-41C8-B8CB-042935D8FC74}" destId="{022C1933-83CA-4861-9707-2687B9ED1B34}" srcOrd="1" destOrd="0" presId="urn:microsoft.com/office/officeart/2005/8/layout/arrow2"/>
    <dgm:cxn modelId="{9131ECCB-0475-4CA1-8E2F-F29DE4BB9B7E}" type="presParOf" srcId="{022C1933-83CA-4861-9707-2687B9ED1B34}" destId="{E5670FAD-ABDA-48A4-A929-1D1FB57E76A7}" srcOrd="0" destOrd="0" presId="urn:microsoft.com/office/officeart/2005/8/layout/arrow2"/>
    <dgm:cxn modelId="{3FCC16E8-36D1-4F56-B015-CD86113572EF}" type="presParOf" srcId="{022C1933-83CA-4861-9707-2687B9ED1B34}" destId="{D5D37B88-5ED2-4029-A753-950FDD15819D}" srcOrd="1" destOrd="0" presId="urn:microsoft.com/office/officeart/2005/8/layout/arrow2"/>
    <dgm:cxn modelId="{F25A11DC-849D-4C9F-A4AC-5682106DCCBE}" type="presParOf" srcId="{022C1933-83CA-4861-9707-2687B9ED1B34}" destId="{0FA7DD6E-3820-4E5F-9607-4AC0FB5F2DC5}" srcOrd="2" destOrd="0" presId="urn:microsoft.com/office/officeart/2005/8/layout/arrow2"/>
    <dgm:cxn modelId="{2F6770E1-2E99-4CC4-AAF1-6B615724DCEC}" type="presParOf" srcId="{022C1933-83CA-4861-9707-2687B9ED1B34}" destId="{CA1779F1-7907-4684-8B4E-77E377BCF288}" srcOrd="3" destOrd="0" presId="urn:microsoft.com/office/officeart/2005/8/layout/arrow2"/>
    <dgm:cxn modelId="{01094A6B-2BEA-438B-AF09-693DDB555638}" type="presParOf" srcId="{022C1933-83CA-4861-9707-2687B9ED1B34}" destId="{F9BEA407-E877-45E4-B437-920AF9839D69}" srcOrd="4" destOrd="0" presId="urn:microsoft.com/office/officeart/2005/8/layout/arrow2"/>
    <dgm:cxn modelId="{B8359D5E-4D74-47A2-9DB2-618B8236E6B0}" type="presParOf" srcId="{022C1933-83CA-4861-9707-2687B9ED1B34}" destId="{DEFB87F6-77FA-49DB-8447-27EF6A86F6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10772-F3AC-4193-9EB6-ECC4087BFA92}">
      <dsp:nvSpPr>
        <dsp:cNvPr id="0" name=""/>
        <dsp:cNvSpPr/>
      </dsp:nvSpPr>
      <dsp:spPr>
        <a:xfrm>
          <a:off x="0" y="0"/>
          <a:ext cx="2875256" cy="83340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Phase1</a:t>
          </a:r>
        </a:p>
      </dsp:txBody>
      <dsp:txXfrm>
        <a:off x="416700" y="0"/>
        <a:ext cx="2041856" cy="833400"/>
      </dsp:txXfrm>
    </dsp:sp>
    <dsp:sp modelId="{9933B260-BCD8-4905-8DFE-EB34DE9D45BB}">
      <dsp:nvSpPr>
        <dsp:cNvPr id="0" name=""/>
        <dsp:cNvSpPr/>
      </dsp:nvSpPr>
      <dsp:spPr>
        <a:xfrm>
          <a:off x="2597351" y="0"/>
          <a:ext cx="2875256" cy="833400"/>
        </a:xfrm>
        <a:prstGeom prst="chevron">
          <a:avLst/>
        </a:prstGeom>
        <a:solidFill>
          <a:srgbClr val="FFD9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Phase2</a:t>
          </a:r>
        </a:p>
      </dsp:txBody>
      <dsp:txXfrm>
        <a:off x="3014051" y="0"/>
        <a:ext cx="2041856" cy="83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6D0A6-E671-4AD1-ADA3-CBD6F54A3E87}">
      <dsp:nvSpPr>
        <dsp:cNvPr id="0" name=""/>
        <dsp:cNvSpPr/>
      </dsp:nvSpPr>
      <dsp:spPr>
        <a:xfrm rot="2657829">
          <a:off x="0" y="64617"/>
          <a:ext cx="3066406" cy="191650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70FAD-ABDA-48A4-A929-1D1FB57E76A7}">
      <dsp:nvSpPr>
        <dsp:cNvPr id="0" name=""/>
        <dsp:cNvSpPr/>
      </dsp:nvSpPr>
      <dsp:spPr>
        <a:xfrm>
          <a:off x="323293" y="506785"/>
          <a:ext cx="79726" cy="79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37B88-5ED2-4029-A753-950FDD15819D}">
      <dsp:nvSpPr>
        <dsp:cNvPr id="0" name=""/>
        <dsp:cNvSpPr/>
      </dsp:nvSpPr>
      <dsp:spPr>
        <a:xfrm>
          <a:off x="8015" y="690007"/>
          <a:ext cx="714472" cy="55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4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Use</a:t>
          </a:r>
          <a:br>
            <a:rPr lang="en-GB" sz="1200" kern="1200" dirty="0"/>
          </a:br>
          <a:r>
            <a:rPr lang="en-GB" sz="1200" kern="1200" dirty="0"/>
            <a:t>Cases</a:t>
          </a:r>
        </a:p>
      </dsp:txBody>
      <dsp:txXfrm>
        <a:off x="8015" y="690007"/>
        <a:ext cx="714472" cy="553869"/>
      </dsp:txXfrm>
    </dsp:sp>
    <dsp:sp modelId="{0FA7DD6E-3820-4E5F-9607-4AC0FB5F2DC5}">
      <dsp:nvSpPr>
        <dsp:cNvPr id="0" name=""/>
        <dsp:cNvSpPr/>
      </dsp:nvSpPr>
      <dsp:spPr>
        <a:xfrm>
          <a:off x="1043374" y="580282"/>
          <a:ext cx="144121" cy="14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79F1-7907-4684-8B4E-77E377BCF288}">
      <dsp:nvSpPr>
        <dsp:cNvPr id="0" name=""/>
        <dsp:cNvSpPr/>
      </dsp:nvSpPr>
      <dsp:spPr>
        <a:xfrm>
          <a:off x="858208" y="872965"/>
          <a:ext cx="735937" cy="104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Data Sources</a:t>
          </a:r>
        </a:p>
      </dsp:txBody>
      <dsp:txXfrm>
        <a:off x="858208" y="872965"/>
        <a:ext cx="735937" cy="1042578"/>
      </dsp:txXfrm>
    </dsp:sp>
    <dsp:sp modelId="{F9BEA407-E877-45E4-B437-920AF9839D69}">
      <dsp:nvSpPr>
        <dsp:cNvPr id="0" name=""/>
        <dsp:cNvSpPr/>
      </dsp:nvSpPr>
      <dsp:spPr>
        <a:xfrm>
          <a:off x="2033327" y="973586"/>
          <a:ext cx="199316" cy="1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87F6-77FA-49DB-8447-27EF6A86F674}">
      <dsp:nvSpPr>
        <dsp:cNvPr id="0" name=""/>
        <dsp:cNvSpPr/>
      </dsp:nvSpPr>
      <dsp:spPr>
        <a:xfrm>
          <a:off x="1475424" y="1241924"/>
          <a:ext cx="735937" cy="58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Feature requests</a:t>
          </a:r>
        </a:p>
      </dsp:txBody>
      <dsp:txXfrm>
        <a:off x="1475424" y="1241924"/>
        <a:ext cx="735937" cy="581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6D0A6-E671-4AD1-ADA3-CBD6F54A3E87}">
      <dsp:nvSpPr>
        <dsp:cNvPr id="0" name=""/>
        <dsp:cNvSpPr/>
      </dsp:nvSpPr>
      <dsp:spPr>
        <a:xfrm rot="12219324">
          <a:off x="0" y="64617"/>
          <a:ext cx="3066406" cy="191650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70FAD-ABDA-48A4-A929-1D1FB57E76A7}">
      <dsp:nvSpPr>
        <dsp:cNvPr id="0" name=""/>
        <dsp:cNvSpPr/>
      </dsp:nvSpPr>
      <dsp:spPr>
        <a:xfrm>
          <a:off x="2378681" y="1130553"/>
          <a:ext cx="79726" cy="79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37B88-5ED2-4029-A753-950FDD15819D}">
      <dsp:nvSpPr>
        <dsp:cNvPr id="0" name=""/>
        <dsp:cNvSpPr/>
      </dsp:nvSpPr>
      <dsp:spPr>
        <a:xfrm>
          <a:off x="515447" y="388580"/>
          <a:ext cx="714472" cy="55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4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Prototype software</a:t>
          </a:r>
        </a:p>
      </dsp:txBody>
      <dsp:txXfrm>
        <a:off x="515447" y="388580"/>
        <a:ext cx="714472" cy="553869"/>
      </dsp:txXfrm>
    </dsp:sp>
    <dsp:sp modelId="{0FA7DD6E-3820-4E5F-9607-4AC0FB5F2DC5}">
      <dsp:nvSpPr>
        <dsp:cNvPr id="0" name=""/>
        <dsp:cNvSpPr/>
      </dsp:nvSpPr>
      <dsp:spPr>
        <a:xfrm>
          <a:off x="1317022" y="1154456"/>
          <a:ext cx="144121" cy="14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79F1-7907-4684-8B4E-77E377BCF288}">
      <dsp:nvSpPr>
        <dsp:cNvPr id="0" name=""/>
        <dsp:cNvSpPr/>
      </dsp:nvSpPr>
      <dsp:spPr>
        <a:xfrm>
          <a:off x="1235810" y="775682"/>
          <a:ext cx="735937" cy="104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Support</a:t>
          </a:r>
        </a:p>
      </dsp:txBody>
      <dsp:txXfrm>
        <a:off x="1235810" y="775682"/>
        <a:ext cx="735937" cy="1042578"/>
      </dsp:txXfrm>
    </dsp:sp>
    <dsp:sp modelId="{F9BEA407-E877-45E4-B437-920AF9839D69}">
      <dsp:nvSpPr>
        <dsp:cNvPr id="0" name=""/>
        <dsp:cNvSpPr/>
      </dsp:nvSpPr>
      <dsp:spPr>
        <a:xfrm>
          <a:off x="524935" y="991933"/>
          <a:ext cx="199316" cy="1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87F6-77FA-49DB-8447-27EF6A86F674}">
      <dsp:nvSpPr>
        <dsp:cNvPr id="0" name=""/>
        <dsp:cNvSpPr/>
      </dsp:nvSpPr>
      <dsp:spPr>
        <a:xfrm>
          <a:off x="2090911" y="695257"/>
          <a:ext cx="735937" cy="58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</a:t>
          </a:r>
        </a:p>
      </dsp:txBody>
      <dsp:txXfrm>
        <a:off x="2090911" y="695257"/>
        <a:ext cx="735937" cy="581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6D0A6-E671-4AD1-ADA3-CBD6F54A3E87}">
      <dsp:nvSpPr>
        <dsp:cNvPr id="0" name=""/>
        <dsp:cNvSpPr/>
      </dsp:nvSpPr>
      <dsp:spPr>
        <a:xfrm rot="2657829">
          <a:off x="0" y="64617"/>
          <a:ext cx="3066406" cy="191650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70FAD-ABDA-48A4-A929-1D1FB57E76A7}">
      <dsp:nvSpPr>
        <dsp:cNvPr id="0" name=""/>
        <dsp:cNvSpPr/>
      </dsp:nvSpPr>
      <dsp:spPr>
        <a:xfrm>
          <a:off x="323293" y="506785"/>
          <a:ext cx="79726" cy="79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37B88-5ED2-4029-A753-950FDD15819D}">
      <dsp:nvSpPr>
        <dsp:cNvPr id="0" name=""/>
        <dsp:cNvSpPr/>
      </dsp:nvSpPr>
      <dsp:spPr>
        <a:xfrm>
          <a:off x="8015" y="690007"/>
          <a:ext cx="714472" cy="55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45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Experiences</a:t>
          </a:r>
        </a:p>
      </dsp:txBody>
      <dsp:txXfrm>
        <a:off x="8015" y="690007"/>
        <a:ext cx="714472" cy="553869"/>
      </dsp:txXfrm>
    </dsp:sp>
    <dsp:sp modelId="{0FA7DD6E-3820-4E5F-9607-4AC0FB5F2DC5}">
      <dsp:nvSpPr>
        <dsp:cNvPr id="0" name=""/>
        <dsp:cNvSpPr/>
      </dsp:nvSpPr>
      <dsp:spPr>
        <a:xfrm>
          <a:off x="1043374" y="580282"/>
          <a:ext cx="144121" cy="14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79F1-7907-4684-8B4E-77E377BCF288}">
      <dsp:nvSpPr>
        <dsp:cNvPr id="0" name=""/>
        <dsp:cNvSpPr/>
      </dsp:nvSpPr>
      <dsp:spPr>
        <a:xfrm>
          <a:off x="858208" y="872965"/>
          <a:ext cx="735937" cy="104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7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Bug reports</a:t>
          </a:r>
        </a:p>
      </dsp:txBody>
      <dsp:txXfrm>
        <a:off x="858208" y="872965"/>
        <a:ext cx="735937" cy="1042578"/>
      </dsp:txXfrm>
    </dsp:sp>
    <dsp:sp modelId="{F9BEA407-E877-45E4-B437-920AF9839D69}">
      <dsp:nvSpPr>
        <dsp:cNvPr id="0" name=""/>
        <dsp:cNvSpPr/>
      </dsp:nvSpPr>
      <dsp:spPr>
        <a:xfrm>
          <a:off x="2033327" y="973586"/>
          <a:ext cx="199316" cy="1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87F6-77FA-49DB-8447-27EF6A86F674}">
      <dsp:nvSpPr>
        <dsp:cNvPr id="0" name=""/>
        <dsp:cNvSpPr/>
      </dsp:nvSpPr>
      <dsp:spPr>
        <a:xfrm>
          <a:off x="1577366" y="1236863"/>
          <a:ext cx="735937" cy="58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4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FAQ</a:t>
          </a:r>
        </a:p>
      </dsp:txBody>
      <dsp:txXfrm>
        <a:off x="1577366" y="1236863"/>
        <a:ext cx="735937" cy="581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6D0A6-E671-4AD1-ADA3-CBD6F54A3E87}">
      <dsp:nvSpPr>
        <dsp:cNvPr id="0" name=""/>
        <dsp:cNvSpPr/>
      </dsp:nvSpPr>
      <dsp:spPr>
        <a:xfrm rot="12219324">
          <a:off x="0" y="64617"/>
          <a:ext cx="3066406" cy="191650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8B8B">
                <a:tint val="66000"/>
                <a:satMod val="160000"/>
              </a:srgbClr>
            </a:gs>
            <a:gs pos="50000">
              <a:srgbClr val="FF8B8B">
                <a:tint val="44500"/>
                <a:satMod val="160000"/>
              </a:srgbClr>
            </a:gs>
            <a:gs pos="100000">
              <a:srgbClr val="FF8B8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70FAD-ABDA-48A4-A929-1D1FB57E76A7}">
      <dsp:nvSpPr>
        <dsp:cNvPr id="0" name=""/>
        <dsp:cNvSpPr/>
      </dsp:nvSpPr>
      <dsp:spPr>
        <a:xfrm>
          <a:off x="2378681" y="1130553"/>
          <a:ext cx="79726" cy="79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37B88-5ED2-4029-A753-950FDD15819D}">
      <dsp:nvSpPr>
        <dsp:cNvPr id="0" name=""/>
        <dsp:cNvSpPr/>
      </dsp:nvSpPr>
      <dsp:spPr>
        <a:xfrm>
          <a:off x="515447" y="388580"/>
          <a:ext cx="714472" cy="55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24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New Versions</a:t>
          </a:r>
        </a:p>
      </dsp:txBody>
      <dsp:txXfrm>
        <a:off x="515447" y="388580"/>
        <a:ext cx="714472" cy="553869"/>
      </dsp:txXfrm>
    </dsp:sp>
    <dsp:sp modelId="{0FA7DD6E-3820-4E5F-9607-4AC0FB5F2DC5}">
      <dsp:nvSpPr>
        <dsp:cNvPr id="0" name=""/>
        <dsp:cNvSpPr/>
      </dsp:nvSpPr>
      <dsp:spPr>
        <a:xfrm>
          <a:off x="1317022" y="1154456"/>
          <a:ext cx="144121" cy="144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79F1-7907-4684-8B4E-77E377BCF288}">
      <dsp:nvSpPr>
        <dsp:cNvPr id="0" name=""/>
        <dsp:cNvSpPr/>
      </dsp:nvSpPr>
      <dsp:spPr>
        <a:xfrm>
          <a:off x="1235810" y="775682"/>
          <a:ext cx="735937" cy="104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6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Training</a:t>
          </a:r>
        </a:p>
      </dsp:txBody>
      <dsp:txXfrm>
        <a:off x="1235810" y="775682"/>
        <a:ext cx="735937" cy="1042578"/>
      </dsp:txXfrm>
    </dsp:sp>
    <dsp:sp modelId="{F9BEA407-E877-45E4-B437-920AF9839D69}">
      <dsp:nvSpPr>
        <dsp:cNvPr id="0" name=""/>
        <dsp:cNvSpPr/>
      </dsp:nvSpPr>
      <dsp:spPr>
        <a:xfrm>
          <a:off x="524935" y="991933"/>
          <a:ext cx="199316" cy="19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87F6-77FA-49DB-8447-27EF6A86F674}">
      <dsp:nvSpPr>
        <dsp:cNvPr id="0" name=""/>
        <dsp:cNvSpPr/>
      </dsp:nvSpPr>
      <dsp:spPr>
        <a:xfrm>
          <a:off x="2090911" y="695257"/>
          <a:ext cx="735937" cy="58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 </a:t>
          </a:r>
        </a:p>
      </dsp:txBody>
      <dsp:txXfrm>
        <a:off x="2090911" y="695257"/>
        <a:ext cx="735937" cy="58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80208F-B65F-4CC9-B88B-CD8B14F42F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F7666D-0383-4EBE-A4FA-6C405D837C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921998F-F514-409B-B853-F316C0130F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74F954B7-3B5F-44B3-B4CA-3130F55A14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C77AD5-E05B-4B38-B954-5C5ED6DD03A0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079E15-A787-4C4F-8EA6-1B502D963A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6A677DF-E71D-40E1-8E38-8310A29517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FFDEAB7-6BBC-4DF2-861E-4AA63A39D2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CD1728F-7AAD-4482-9ED1-2F058933B9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54D6F26-25A0-48F8-A6B0-889FAB3F00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70DF79C-4E62-4DE1-AEE3-3187B58DF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3B5436-9897-42E4-975E-1AD58BCA9E33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857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7308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042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14776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12731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2300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2853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1340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60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921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6071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905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1259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5324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4073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5436-9897-42E4-975E-1AD58BCA9E33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88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239602"/>
            <a:ext cx="8243996" cy="31333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05FB69-3909-49FA-AFA8-5F623FC1DD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5D738-DEA3-465C-8016-738346634A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5AFDF59C-2ADB-4EB3-A8FE-DBDE6039A28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551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160255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6F54C5-29BE-46E8-928C-292CA945C6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F408F6-6E19-423E-94BF-1894577961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A02C6057-67E6-48D7-9C86-2DA7222D57A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990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7" y="1239602"/>
            <a:ext cx="4085766" cy="15957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8458" y="1239602"/>
            <a:ext cx="4051073" cy="15957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D798F-F2CB-49FA-BF36-7582C1B90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7E708-32D5-443F-BA2D-64A1BF3DE0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Page </a:t>
            </a:r>
            <a:fld id="{8EE2C56F-C73E-4E6E-86E3-6C5F4F44276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573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33083"/>
            <a:ext cx="4039568" cy="3133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5536" y="1618425"/>
            <a:ext cx="4039568" cy="15957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82444" y="1233083"/>
            <a:ext cx="4041799" cy="3133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2444" y="1618425"/>
            <a:ext cx="4041799" cy="15957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AB19E6-3928-4D6F-A1B3-BE48E0C4AB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09C336-B7F4-43F3-A9FB-92A3FF1AAE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Page </a:t>
            </a:r>
            <a:fld id="{06DB56D2-717D-475B-922D-3A1DFC0C74EC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71514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A328A8-DDBF-4270-8FA4-FEE247F92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542925"/>
            <a:ext cx="6946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dirty="0"/>
              <a:t>Event Name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DFF83F-29C2-46D3-91FD-63389F35D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660650"/>
            <a:ext cx="8243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D66867-89FF-47B5-868D-622A1BA7F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0531" y="4596076"/>
            <a:ext cx="126206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altLang="de-DE" dirty="0"/>
              <a:t>Jakob Tendel – DFN at TNC18, Trondheim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0295D5-BB19-41CE-ACC2-8A2FAC34A2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4708525"/>
            <a:ext cx="6873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r>
              <a:rPr lang="de-DE" altLang="en-US"/>
              <a:t>Page </a:t>
            </a:r>
            <a:fld id="{C91846BD-0012-472D-AA40-8622D1E9A6AA}" type="slidenum">
              <a:rPr lang="de-DE" altLang="en-US"/>
              <a:pPr/>
              <a:t>‹#›</a:t>
            </a:fld>
            <a:endParaRPr lang="de-DE" altLang="en-US"/>
          </a:p>
        </p:txBody>
      </p:sp>
      <p:pic>
        <p:nvPicPr>
          <p:cNvPr id="2" name="Picture 8" descr="Linie_unten">
            <a:extLst>
              <a:ext uri="{FF2B5EF4-FFF2-40B4-BE49-F238E27FC236}">
                <a16:creationId xmlns:a16="http://schemas.microsoft.com/office/drawing/2014/main" id="{AC3FC168-991D-41DB-9097-17E5F2CF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0238"/>
            <a:ext cx="82804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inie_oben">
            <a:extLst>
              <a:ext uri="{FF2B5EF4-FFF2-40B4-BE49-F238E27FC236}">
                <a16:creationId xmlns:a16="http://schemas.microsoft.com/office/drawing/2014/main" id="{20D5F564-7145-498B-A26A-03967A3A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12838"/>
            <a:ext cx="82804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by-nc-sa">
            <a:extLst>
              <a:ext uri="{FF2B5EF4-FFF2-40B4-BE49-F238E27FC236}">
                <a16:creationId xmlns:a16="http://schemas.microsoft.com/office/drawing/2014/main" id="{C4E930A4-07D0-42B3-AD84-EEE253D88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548188"/>
            <a:ext cx="9350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L:\01 Project Management\03_Logos\CAU.jpg">
            <a:extLst>
              <a:ext uri="{FF2B5EF4-FFF2-40B4-BE49-F238E27FC236}">
                <a16:creationId xmlns:a16="http://schemas.microsoft.com/office/drawing/2014/main" id="{A91FEE94-EAF5-4B38-B899-11748D979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4550"/>
            <a:ext cx="6350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L:\01 Project Management\03_Logos\Logo_DFN_2016.jpg">
            <a:extLst>
              <a:ext uri="{FF2B5EF4-FFF2-40B4-BE49-F238E27FC236}">
                <a16:creationId xmlns:a16="http://schemas.microsoft.com/office/drawing/2014/main" id="{E47C7AD0-FA9D-403E-AE39-DD5D53DF57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4654550"/>
            <a:ext cx="423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 descr="L:\01 Project Management\03_Logos\lrz_wortbild-blau-rgb_de.png">
            <a:extLst>
              <a:ext uri="{FF2B5EF4-FFF2-40B4-BE49-F238E27FC236}">
                <a16:creationId xmlns:a16="http://schemas.microsoft.com/office/drawing/2014/main" id="{6FDC0ECF-0140-41E1-8B38-6537E5215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4550"/>
            <a:ext cx="10636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6" descr="L:\01 Project Management\03_Logos\zih_logo_de.png">
            <a:extLst>
              <a:ext uri="{FF2B5EF4-FFF2-40B4-BE49-F238E27FC236}">
                <a16:creationId xmlns:a16="http://schemas.microsoft.com/office/drawing/2014/main" id="{88FDF56E-5CB8-4625-8DB1-C72B1B170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579938"/>
            <a:ext cx="476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7" descr="Logo_ZBW">
            <a:extLst>
              <a:ext uri="{FF2B5EF4-FFF2-40B4-BE49-F238E27FC236}">
                <a16:creationId xmlns:a16="http://schemas.microsoft.com/office/drawing/2014/main" id="{85DB895B-14AB-405A-8032-7085856E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4632325"/>
            <a:ext cx="12620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Grafik 2">
            <a:extLst>
              <a:ext uri="{FF2B5EF4-FFF2-40B4-BE49-F238E27FC236}">
                <a16:creationId xmlns:a16="http://schemas.microsoft.com/office/drawing/2014/main" id="{FABF0666-3107-4E87-8E0E-1DED31A85A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63550"/>
            <a:ext cx="1149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77787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defTabSz="77787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defTabSz="77787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defTabSz="77787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defTabSz="77787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86984" algn="l" defTabSz="77924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6pPr>
      <a:lvl7pPr marL="573969" algn="l" defTabSz="77924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7pPr>
      <a:lvl8pPr marL="860953" algn="l" defTabSz="77924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8pPr>
      <a:lvl9pPr marL="1147938" algn="l" defTabSz="779242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charset="0"/>
        </a:defRPr>
      </a:lvl9pPr>
    </p:titleStyle>
    <p:bodyStyle>
      <a:lvl1pPr marL="214313" indent="-214313" algn="l" defTabSz="777875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222250" indent="-220663" algn="l" defTabSz="777875" rtl="0" eaLnBrk="1" fontAlgn="base" hangingPunct="1">
        <a:lnSpc>
          <a:spcPts val="25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500">
          <a:solidFill>
            <a:schemeClr val="tx1"/>
          </a:solidFill>
          <a:latin typeface="+mn-lt"/>
          <a:ea typeface="ＭＳ Ｐゴシック" pitchFamily="34" charset="-128"/>
        </a:defRPr>
      </a:lvl2pPr>
      <a:lvl3pPr marL="449263" indent="-225425" algn="l" defTabSz="777875" rtl="0" eaLnBrk="1" fontAlgn="base" hangingPunct="1">
        <a:lnSpc>
          <a:spcPts val="25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500">
          <a:solidFill>
            <a:schemeClr val="tx1"/>
          </a:solidFill>
          <a:latin typeface="+mn-lt"/>
          <a:ea typeface="ＭＳ Ｐゴシック" pitchFamily="34" charset="-128"/>
        </a:defRPr>
      </a:lvl3pPr>
      <a:lvl4pPr marL="674688" indent="-223838" algn="l" defTabSz="777875" rtl="0" eaLnBrk="1" fontAlgn="base" hangingPunct="1">
        <a:lnSpc>
          <a:spcPts val="25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901700" indent="-225425" algn="l" defTabSz="777875" rtl="0" eaLnBrk="1" fontAlgn="base" hangingPunct="1">
        <a:lnSpc>
          <a:spcPts val="25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500">
          <a:solidFill>
            <a:schemeClr val="tx1"/>
          </a:solidFill>
          <a:latin typeface="+mn-lt"/>
          <a:ea typeface="ＭＳ Ｐゴシック" pitchFamily="34" charset="-128"/>
        </a:defRPr>
      </a:lvl5pPr>
      <a:lvl6pPr marL="1189790" indent="-226200" algn="l" defTabSz="779242" rtl="0" eaLnBrk="1" fontAlgn="base" hangingPunct="1">
        <a:lnSpc>
          <a:spcPts val="2511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1800">
          <a:solidFill>
            <a:schemeClr val="tx1"/>
          </a:solidFill>
          <a:latin typeface="+mn-lt"/>
        </a:defRPr>
      </a:lvl6pPr>
      <a:lvl7pPr marL="1476774" indent="-226200" algn="l" defTabSz="779242" rtl="0" eaLnBrk="1" fontAlgn="base" hangingPunct="1">
        <a:lnSpc>
          <a:spcPts val="2511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1800">
          <a:solidFill>
            <a:schemeClr val="tx1"/>
          </a:solidFill>
          <a:latin typeface="+mn-lt"/>
        </a:defRPr>
      </a:lvl7pPr>
      <a:lvl8pPr marL="1763759" indent="-226200" algn="l" defTabSz="779242" rtl="0" eaLnBrk="1" fontAlgn="base" hangingPunct="1">
        <a:lnSpc>
          <a:spcPts val="2511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1800">
          <a:solidFill>
            <a:schemeClr val="tx1"/>
          </a:solidFill>
          <a:latin typeface="+mn-lt"/>
        </a:defRPr>
      </a:lvl8pPr>
      <a:lvl9pPr marL="2050743" indent="-226200" algn="l" defTabSz="779242" rtl="0" eaLnBrk="1" fontAlgn="base" hangingPunct="1">
        <a:lnSpc>
          <a:spcPts val="2511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9.gif"/><Relationship Id="rId21" Type="http://schemas.openxmlformats.org/officeDocument/2006/relationships/diagramColors" Target="../diagrams/colors3.xml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19" Type="http://schemas.openxmlformats.org/officeDocument/2006/relationships/diagramLayout" Target="../diagrams/layout3.xml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image" Target="../media/image9.gif"/><Relationship Id="rId21" Type="http://schemas.openxmlformats.org/officeDocument/2006/relationships/diagramColors" Target="../diagrams/colors5.xml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19.svg"/><Relationship Id="rId5" Type="http://schemas.openxmlformats.org/officeDocument/2006/relationships/image" Target="../media/image11.jpeg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8.png"/><Relationship Id="rId10" Type="http://schemas.openxmlformats.org/officeDocument/2006/relationships/image" Target="../media/image16.png"/><Relationship Id="rId19" Type="http://schemas.openxmlformats.org/officeDocument/2006/relationships/diagramLayout" Target="../diagrams/layout5.xml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ED45D-A8C5-4E1C-93D9-DC776F1D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1602554"/>
          </a:xfrm>
        </p:spPr>
        <p:txBody>
          <a:bodyPr anchor="ctr"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User-focussed service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2ACEA-A025-48FC-97D4-E8ABA9BF5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52" name="Slide Number Placeholder 3">
            <a:extLst>
              <a:ext uri="{FF2B5EF4-FFF2-40B4-BE49-F238E27FC236}">
                <a16:creationId xmlns:a16="http://schemas.microsoft.com/office/drawing/2014/main" id="{CD9CB3BA-4FCE-4A94-AD8F-E11EE6703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500"/>
              </a:lnSpc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lnSpc>
                <a:spcPts val="2500"/>
              </a:lnSpc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lnSpc>
                <a:spcPts val="2500"/>
              </a:lnSpc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lnSpc>
                <a:spcPts val="2500"/>
              </a:lnSpc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lnSpc>
                <a:spcPts val="2500"/>
              </a:lnSpc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en-US" sz="1000" dirty="0"/>
              <a:t>Page </a:t>
            </a:r>
            <a:fld id="{13838F31-0D55-429E-9E10-A89E750A3E5B}" type="slidenum">
              <a:rPr lang="de-DE" altLang="en-US" sz="1000"/>
              <a:pPr eaLnBrk="1" hangingPunct="1">
                <a:lnSpc>
                  <a:spcPct val="100000"/>
                </a:lnSpc>
              </a:pPr>
              <a:t>1</a:t>
            </a:fld>
            <a:endParaRPr lang="de-DE" altLang="en-US" sz="1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A85508A-1685-4651-9EB5-D3E8756BB782}"/>
              </a:ext>
            </a:extLst>
          </p:cNvPr>
          <p:cNvSpPr txBox="1">
            <a:spLocks/>
          </p:cNvSpPr>
          <p:nvPr/>
        </p:nvSpPr>
        <p:spPr bwMode="auto">
          <a:xfrm>
            <a:off x="755576" y="2860675"/>
            <a:ext cx="7883956" cy="2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14313" indent="-214313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222250" indent="-220663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49263" indent="-225425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74688" indent="-223838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901700" indent="-225425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189790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6pPr>
            <a:lvl7pPr marL="1476774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7pPr>
            <a:lvl8pPr marL="1763759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8pPr>
            <a:lvl9pPr marL="2050743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A Generic Research Data Infrastructure - GeRDI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9A4262-912F-49CB-946C-07E4F68EEEBD}"/>
              </a:ext>
            </a:extLst>
          </p:cNvPr>
          <p:cNvSpPr txBox="1">
            <a:spLocks/>
          </p:cNvSpPr>
          <p:nvPr/>
        </p:nvSpPr>
        <p:spPr bwMode="auto">
          <a:xfrm>
            <a:off x="758652" y="3634513"/>
            <a:ext cx="7883956" cy="2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14313" indent="-214313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222250" indent="-220663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49263" indent="-225425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74688" indent="-223838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901700" indent="-225425" algn="l" defTabSz="777875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189790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6pPr>
            <a:lvl7pPr marL="1476774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7pPr>
            <a:lvl8pPr marL="1763759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8pPr>
            <a:lvl9pPr marL="2050743" indent="-226200" algn="l" defTabSz="779242" rtl="0" eaLnBrk="1" fontAlgn="base" hangingPunct="1">
              <a:lnSpc>
                <a:spcPts val="2511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Jakob Tendel – DFN-</a:t>
            </a:r>
            <a:r>
              <a:rPr lang="en-GB" kern="0" dirty="0" err="1"/>
              <a:t>Verein</a:t>
            </a:r>
            <a:endParaRPr lang="en-GB" kern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BD0A-1E80-4390-81F7-7C81F7B79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92" y="1612005"/>
            <a:ext cx="8243996" cy="1972976"/>
          </a:xfrm>
        </p:spPr>
        <p:txBody>
          <a:bodyPr/>
          <a:lstStyle/>
          <a:p>
            <a:pPr marL="0" indent="0"/>
            <a:r>
              <a:rPr lang="en-GB" dirty="0"/>
              <a:t>Building the greater GeRDI community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Engage stakeholders </a:t>
            </a:r>
            <a:br>
              <a:rPr lang="en-GB" dirty="0"/>
            </a:br>
            <a:r>
              <a:rPr lang="en-GB" dirty="0"/>
              <a:t>beyond Research Communities</a:t>
            </a:r>
          </a:p>
          <a:p>
            <a:pPr marL="0" indent="0"/>
            <a:endParaRPr lang="en-GB" dirty="0"/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Open Communication channels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/>
          <a:p>
            <a:r>
              <a:rPr lang="en-GB" dirty="0"/>
              <a:t>Relationship 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altLang="en-US"/>
              <a:t>Page </a:t>
            </a:r>
            <a:fld id="{A02C6057-67E6-48D7-9C86-2DA7222D57AF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Wolkenförmige Legende 4"/>
          <p:cNvSpPr/>
          <p:nvPr/>
        </p:nvSpPr>
        <p:spPr bwMode="auto">
          <a:xfrm>
            <a:off x="5088792" y="1246120"/>
            <a:ext cx="3550740" cy="3080970"/>
          </a:xfrm>
          <a:prstGeom prst="cloudCallout">
            <a:avLst>
              <a:gd name="adj1" fmla="val -16934"/>
              <a:gd name="adj2" fmla="val 24577"/>
            </a:avLst>
          </a:prstGeom>
          <a:solidFill>
            <a:srgbClr val="99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6" name="Textfeld 5"/>
          <p:cNvSpPr txBox="1"/>
          <p:nvPr/>
        </p:nvSpPr>
        <p:spPr>
          <a:xfrm>
            <a:off x="6792293" y="2831617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Reputation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6362" y="2322092"/>
            <a:ext cx="110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Visibility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66261" y="3205297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Collaboration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81001" y="1612512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Dialogue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17130" y="1812567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Attention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46534" y="3464464"/>
            <a:ext cx="75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3324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A6A074-8741-4745-B619-B0B71857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/>
          <a:p>
            <a:r>
              <a:rPr lang="de-DE" dirty="0"/>
              <a:t>Community </a:t>
            </a:r>
            <a:r>
              <a:rPr lang="de-DE" dirty="0" err="1"/>
              <a:t>building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4ED5-F51F-43D9-BD0D-55784DA26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AE3F-9906-4B09-9C79-650F5158079C}" type="slidenum">
              <a:rPr lang="en-GB" smtClean="0"/>
              <a:t>11</a:t>
            </a:fld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41" y="2028372"/>
            <a:ext cx="720080" cy="16042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67" y="1954243"/>
            <a:ext cx="1116181" cy="33448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53" y="3175608"/>
            <a:ext cx="1078010" cy="32198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7" y="2233052"/>
            <a:ext cx="685755" cy="10879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3915" y="2233052"/>
            <a:ext cx="198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Research </a:t>
            </a:r>
            <a:r>
              <a:rPr lang="de-DE" dirty="0" err="1"/>
              <a:t>communities</a:t>
            </a:r>
            <a:endParaRPr lang="de-DE" dirty="0"/>
          </a:p>
          <a:p>
            <a:pPr algn="ctr"/>
            <a:r>
              <a:rPr lang="de-DE" dirty="0"/>
              <a:t>+</a:t>
            </a:r>
          </a:p>
          <a:p>
            <a:pPr algn="ctr"/>
            <a:r>
              <a:rPr lang="de-DE" dirty="0" err="1"/>
              <a:t>stakeholders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255274" y="1222045"/>
            <a:ext cx="608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/>
            <a:r>
              <a:rPr lang="en-US" sz="2000" dirty="0">
                <a:solidFill>
                  <a:srgbClr val="C00000"/>
                </a:solidFill>
              </a:rPr>
              <a:t>“Sharing and spreading knowledge</a:t>
            </a:r>
          </a:p>
          <a:p>
            <a:pPr marL="0" indent="0" algn="ctr"/>
            <a:r>
              <a:rPr lang="en-US" sz="2000" dirty="0">
                <a:solidFill>
                  <a:srgbClr val="C00000"/>
                </a:solidFill>
              </a:rPr>
              <a:t> over many heads to preserve collective knowledge”</a:t>
            </a:r>
          </a:p>
        </p:txBody>
      </p:sp>
    </p:spTree>
    <p:extLst>
      <p:ext uri="{BB962C8B-B14F-4D97-AF65-F5344CB8AC3E}">
        <p14:creationId xmlns:p14="http://schemas.microsoft.com/office/powerpoint/2010/main" val="275142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4460837"/>
          </a:xfrm>
        </p:spPr>
        <p:txBody>
          <a:bodyPr/>
          <a:lstStyle/>
          <a:p>
            <a:pPr marL="0" indent="0"/>
            <a:endParaRPr lang="de-DE" dirty="0">
              <a:solidFill>
                <a:srgbClr val="C00000"/>
              </a:solidFill>
            </a:endParaRPr>
          </a:p>
          <a:p>
            <a:pPr marL="0" indent="0"/>
            <a:r>
              <a:rPr lang="de-DE" dirty="0">
                <a:solidFill>
                  <a:srgbClr val="C00000"/>
                </a:solidFill>
              </a:rPr>
              <a:t>„</a:t>
            </a:r>
            <a:r>
              <a:rPr lang="de-DE" dirty="0" err="1">
                <a:solidFill>
                  <a:srgbClr val="C00000"/>
                </a:solidFill>
              </a:rPr>
              <a:t>Interconnecting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our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community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marL="0" indent="0"/>
            <a:r>
              <a:rPr lang="de-DE" dirty="0">
                <a:solidFill>
                  <a:srgbClr val="C00000"/>
                </a:solidFill>
              </a:rPr>
              <a:t>+ </a:t>
            </a:r>
          </a:p>
          <a:p>
            <a:pPr marL="0" indent="0"/>
            <a:r>
              <a:rPr lang="de-DE" dirty="0" err="1">
                <a:solidFill>
                  <a:srgbClr val="C00000"/>
                </a:solidFill>
              </a:rPr>
              <a:t>continous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communication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about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project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progress</a:t>
            </a:r>
            <a:r>
              <a:rPr lang="de-DE" dirty="0">
                <a:solidFill>
                  <a:srgbClr val="C00000"/>
                </a:solidFill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Community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: Blog; </a:t>
            </a:r>
            <a:r>
              <a:rPr lang="de-DE" dirty="0" err="1"/>
              <a:t>forum</a:t>
            </a:r>
            <a:r>
              <a:rPr lang="de-DE" dirty="0"/>
              <a:t>,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/>
          <a:p>
            <a:r>
              <a:rPr lang="de-DE" dirty="0"/>
              <a:t>Communication Channels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5344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A6A074-8741-4745-B619-B0B71857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628956"/>
            <a:ext cx="6875844" cy="430887"/>
          </a:xfrm>
        </p:spPr>
        <p:txBody>
          <a:bodyPr/>
          <a:lstStyle/>
          <a:p>
            <a:r>
              <a:rPr lang="en-GB"/>
              <a:t>Support/training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4ED5-F51F-43D9-BD0D-55784DA26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AE3F-9906-4B09-9C79-650F5158079C}" type="slidenum">
              <a:rPr lang="en-GB" smtClean="0"/>
              <a:t>13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5672261" y="1251620"/>
            <a:ext cx="328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/>
              <a:t>Different Support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Data providers (e.g. SOEP)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GeRDI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User-user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224624" y="1979090"/>
            <a:ext cx="5725977" cy="2291478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FORUM:</a:t>
            </a:r>
          </a:p>
          <a:p>
            <a:pPr marL="285750" marR="0" indent="-285750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charset="0"/>
              </a:rPr>
              <a:t>User postings: questions/answers</a:t>
            </a:r>
          </a:p>
          <a:p>
            <a:pPr marL="285750" marR="0" indent="-285750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>
                <a:latin typeface="Arial" charset="0"/>
              </a:rPr>
              <a:t>Bug reports</a:t>
            </a:r>
          </a:p>
          <a:p>
            <a:pPr marL="285750" marR="0" indent="-285750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Blog articles</a:t>
            </a:r>
          </a:p>
          <a:p>
            <a:pPr marL="285750" marR="0" indent="-285750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Event News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68248" y="1348148"/>
            <a:ext cx="37481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C00000"/>
                </a:solidFill>
              </a:rPr>
              <a:t>„Knowledge in one place“ </a:t>
            </a:r>
            <a:endParaRPr lang="en-GB" sz="2400">
              <a:solidFill>
                <a:srgbClr val="C00000"/>
              </a:solidFill>
              <a:latin typeface="Arial" charset="0"/>
            </a:endParaRPr>
          </a:p>
          <a:p>
            <a:endParaRPr lang="en-GB"/>
          </a:p>
        </p:txBody>
      </p:sp>
      <p:sp>
        <p:nvSpPr>
          <p:cNvPr id="8" name="Flowchart: Delay 43">
            <a:extLst>
              <a:ext uri="{FF2B5EF4-FFF2-40B4-BE49-F238E27FC236}">
                <a16:creationId xmlns:a16="http://schemas.microsoft.com/office/drawing/2014/main" id="{21F0F74A-7581-474C-A297-3EAAF83552A4}"/>
              </a:ext>
            </a:extLst>
          </p:cNvPr>
          <p:cNvSpPr/>
          <p:nvPr/>
        </p:nvSpPr>
        <p:spPr>
          <a:xfrm rot="16200000">
            <a:off x="8282318" y="3450001"/>
            <a:ext cx="682215" cy="389561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Flowchart: Delay 43">
            <a:extLst>
              <a:ext uri="{FF2B5EF4-FFF2-40B4-BE49-F238E27FC236}">
                <a16:creationId xmlns:a16="http://schemas.microsoft.com/office/drawing/2014/main" id="{21F0F74A-7581-474C-A297-3EAAF83552A4}"/>
              </a:ext>
            </a:extLst>
          </p:cNvPr>
          <p:cNvSpPr/>
          <p:nvPr/>
        </p:nvSpPr>
        <p:spPr>
          <a:xfrm rot="16200000">
            <a:off x="7041416" y="3430872"/>
            <a:ext cx="682215" cy="389561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Flowchart: Connector 44">
            <a:extLst>
              <a:ext uri="{FF2B5EF4-FFF2-40B4-BE49-F238E27FC236}">
                <a16:creationId xmlns:a16="http://schemas.microsoft.com/office/drawing/2014/main" id="{A553F023-B86A-4710-9EEC-E9B0FD1A18FC}"/>
              </a:ext>
            </a:extLst>
          </p:cNvPr>
          <p:cNvSpPr/>
          <p:nvPr/>
        </p:nvSpPr>
        <p:spPr>
          <a:xfrm>
            <a:off x="8306488" y="2901753"/>
            <a:ext cx="371608" cy="382791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Flowchart: Connector 44">
            <a:extLst>
              <a:ext uri="{FF2B5EF4-FFF2-40B4-BE49-F238E27FC236}">
                <a16:creationId xmlns:a16="http://schemas.microsoft.com/office/drawing/2014/main" id="{A553F023-B86A-4710-9EEC-E9B0FD1A18FC}"/>
              </a:ext>
            </a:extLst>
          </p:cNvPr>
          <p:cNvSpPr/>
          <p:nvPr/>
        </p:nvSpPr>
        <p:spPr>
          <a:xfrm>
            <a:off x="7308240" y="2864109"/>
            <a:ext cx="371608" cy="382791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vale Legende 12"/>
          <p:cNvSpPr/>
          <p:nvPr/>
        </p:nvSpPr>
        <p:spPr bwMode="auto">
          <a:xfrm>
            <a:off x="7726052" y="2477878"/>
            <a:ext cx="702593" cy="438265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Connector 44">
            <a:extLst>
              <a:ext uri="{FF2B5EF4-FFF2-40B4-BE49-F238E27FC236}">
                <a16:creationId xmlns:a16="http://schemas.microsoft.com/office/drawing/2014/main" id="{A553F023-B86A-4710-9EEC-E9B0FD1A18FC}"/>
              </a:ext>
            </a:extLst>
          </p:cNvPr>
          <p:cNvSpPr/>
          <p:nvPr/>
        </p:nvSpPr>
        <p:spPr>
          <a:xfrm>
            <a:off x="1088541" y="1552248"/>
            <a:ext cx="371608" cy="382791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" name="Flowchart: Delay 43">
            <a:extLst>
              <a:ext uri="{FF2B5EF4-FFF2-40B4-BE49-F238E27FC236}">
                <a16:creationId xmlns:a16="http://schemas.microsoft.com/office/drawing/2014/main" id="{21F0F74A-7581-474C-A297-3EAAF83552A4}"/>
              </a:ext>
            </a:extLst>
          </p:cNvPr>
          <p:cNvSpPr/>
          <p:nvPr/>
        </p:nvSpPr>
        <p:spPr>
          <a:xfrm rot="16200000">
            <a:off x="1073941" y="2107029"/>
            <a:ext cx="682215" cy="389561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e Legende 15"/>
          <p:cNvSpPr/>
          <p:nvPr/>
        </p:nvSpPr>
        <p:spPr bwMode="auto">
          <a:xfrm>
            <a:off x="850252" y="1015640"/>
            <a:ext cx="702593" cy="438265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Delay 43">
            <a:extLst>
              <a:ext uri="{FF2B5EF4-FFF2-40B4-BE49-F238E27FC236}">
                <a16:creationId xmlns:a16="http://schemas.microsoft.com/office/drawing/2014/main" id="{21F0F74A-7581-474C-A297-3EAAF83552A4}"/>
              </a:ext>
            </a:extLst>
          </p:cNvPr>
          <p:cNvSpPr/>
          <p:nvPr/>
        </p:nvSpPr>
        <p:spPr>
          <a:xfrm rot="16200000">
            <a:off x="95350" y="1844931"/>
            <a:ext cx="682215" cy="389561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Flowchart: Connector 44">
            <a:extLst>
              <a:ext uri="{FF2B5EF4-FFF2-40B4-BE49-F238E27FC236}">
                <a16:creationId xmlns:a16="http://schemas.microsoft.com/office/drawing/2014/main" id="{A553F023-B86A-4710-9EEC-E9B0FD1A18FC}"/>
              </a:ext>
            </a:extLst>
          </p:cNvPr>
          <p:cNvSpPr/>
          <p:nvPr/>
        </p:nvSpPr>
        <p:spPr>
          <a:xfrm>
            <a:off x="514446" y="1376661"/>
            <a:ext cx="371608" cy="382791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Wolkenförmige Legende 18"/>
          <p:cNvSpPr/>
          <p:nvPr/>
        </p:nvSpPr>
        <p:spPr bwMode="auto">
          <a:xfrm>
            <a:off x="5643217" y="3243260"/>
            <a:ext cx="864096" cy="576064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Delay 43">
            <a:extLst>
              <a:ext uri="{FF2B5EF4-FFF2-40B4-BE49-F238E27FC236}">
                <a16:creationId xmlns:a16="http://schemas.microsoft.com/office/drawing/2014/main" id="{21F0F74A-7581-474C-A297-3EAAF83552A4}"/>
              </a:ext>
            </a:extLst>
          </p:cNvPr>
          <p:cNvSpPr/>
          <p:nvPr/>
        </p:nvSpPr>
        <p:spPr>
          <a:xfrm rot="16200000">
            <a:off x="6047489" y="4253422"/>
            <a:ext cx="682215" cy="389561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Flowchart: Connector 44">
            <a:extLst>
              <a:ext uri="{FF2B5EF4-FFF2-40B4-BE49-F238E27FC236}">
                <a16:creationId xmlns:a16="http://schemas.microsoft.com/office/drawing/2014/main" id="{A553F023-B86A-4710-9EEC-E9B0FD1A18FC}"/>
              </a:ext>
            </a:extLst>
          </p:cNvPr>
          <p:cNvSpPr/>
          <p:nvPr/>
        </p:nvSpPr>
        <p:spPr>
          <a:xfrm>
            <a:off x="6211769" y="3654665"/>
            <a:ext cx="371608" cy="382791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3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7A236-3898-427C-BD38-032010D8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264174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Early engagement with volunteer testing communities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Community Managers on the development team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Initial feature-set based on real-world requirements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Iterative and interactive development cycles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Focus on community and engaged communication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9570B-0106-4C28-85D3-E2A620CBE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347DD-9126-46D5-B89D-43EBE7EA9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3EE3C-A974-430D-9DE5-3B3702312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699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9D671-F45F-4C6B-AB1B-0A640ADA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8591"/>
            <a:ext cx="8243996" cy="1680525"/>
          </a:xfrm>
        </p:spPr>
        <p:txBody>
          <a:bodyPr anchor="ctr"/>
          <a:lstStyle/>
          <a:p>
            <a:pPr algn="ctr"/>
            <a:r>
              <a:rPr lang="en-GB" sz="5400" dirty="0"/>
              <a:t>			?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?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?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D7EEF-8045-4726-9483-892D5508C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9CA97-258A-4FF0-B7DF-6FB6077DF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6948A-8978-49BF-9B62-3512D918C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5AFDF59C-2ADB-4EB3-A8FE-DBDE6039A28F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973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6FB4C-ECF6-42B3-A397-C1A8A0AB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3063018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Intro to GeRDI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Research Communities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Community Managers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Community Interactions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User driven development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FC68D-4B2D-40DE-8CC9-F01E7DD8B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50AC3-DBF6-40D6-AB06-F809922C5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C99A7-2B47-40D5-92D6-8BDBB7627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997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FA60CA-94E2-4AA3-BAAA-3E497047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804" y="1239602"/>
            <a:ext cx="4010727" cy="934230"/>
          </a:xfrm>
        </p:spPr>
        <p:txBody>
          <a:bodyPr/>
          <a:lstStyle/>
          <a:p>
            <a:r>
              <a:rPr lang="de-DE" dirty="0"/>
              <a:t>FAIR </a:t>
            </a:r>
            <a:r>
              <a:rPr lang="de-DE" dirty="0" err="1"/>
              <a:t>principles</a:t>
            </a:r>
            <a:endParaRPr lang="de-DE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B6317C-E222-4C5A-AA77-86F3C2A5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628957"/>
            <a:ext cx="6875844" cy="430887"/>
          </a:xfrm>
        </p:spPr>
        <p:txBody>
          <a:bodyPr/>
          <a:lstStyle/>
          <a:p>
            <a:r>
              <a:rPr lang="de-DE" dirty="0"/>
              <a:t>Research Data Lifecycle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28902-6670-4077-BE0C-88F262532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DD8ED-A20F-4668-AAE5-1153AB0BE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3</a:t>
            </a:fld>
            <a:endParaRPr lang="de-DE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B83F09-2D50-4355-A2CD-EBA0674AB1FF}"/>
              </a:ext>
            </a:extLst>
          </p:cNvPr>
          <p:cNvGrpSpPr/>
          <p:nvPr/>
        </p:nvGrpSpPr>
        <p:grpSpPr>
          <a:xfrm>
            <a:off x="544386" y="1396502"/>
            <a:ext cx="3277469" cy="2663987"/>
            <a:chOff x="1829920" y="21498852"/>
            <a:chExt cx="8525125" cy="6855083"/>
          </a:xfrm>
        </p:grpSpPr>
        <p:grpSp>
          <p:nvGrpSpPr>
            <p:cNvPr id="24" name="Gruppierung 30">
              <a:extLst>
                <a:ext uri="{FF2B5EF4-FFF2-40B4-BE49-F238E27FC236}">
                  <a16:creationId xmlns:a16="http://schemas.microsoft.com/office/drawing/2014/main" id="{6C28DA28-7F87-4217-AB6C-A66E173E2B06}"/>
                </a:ext>
              </a:extLst>
            </p:cNvPr>
            <p:cNvGrpSpPr/>
            <p:nvPr/>
          </p:nvGrpSpPr>
          <p:grpSpPr>
            <a:xfrm>
              <a:off x="3289752" y="22118448"/>
              <a:ext cx="5536605" cy="5434022"/>
              <a:chOff x="7732296" y="9612260"/>
              <a:chExt cx="5084570" cy="5084570"/>
            </a:xfrm>
          </p:grpSpPr>
          <p:sp>
            <p:nvSpPr>
              <p:cNvPr id="33" name="Ring 28">
                <a:extLst>
                  <a:ext uri="{FF2B5EF4-FFF2-40B4-BE49-F238E27FC236}">
                    <a16:creationId xmlns:a16="http://schemas.microsoft.com/office/drawing/2014/main" id="{092D8955-CA92-45AA-83B6-2551BD5853FB}"/>
                  </a:ext>
                </a:extLst>
              </p:cNvPr>
              <p:cNvSpPr/>
              <p:nvPr/>
            </p:nvSpPr>
            <p:spPr>
              <a:xfrm>
                <a:off x="7732296" y="9612260"/>
                <a:ext cx="5084570" cy="5084570"/>
              </a:xfrm>
              <a:prstGeom prst="donut">
                <a:avLst/>
              </a:prstGeom>
              <a:solidFill>
                <a:srgbClr val="B71E42"/>
              </a:solidFill>
              <a:ln w="15875" cap="flat" cmpd="sng" algn="ctr">
                <a:solidFill>
                  <a:srgbClr val="B71E4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Research</a:t>
                </a:r>
                <a:b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</a:b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Data</a:t>
                </a:r>
              </a:p>
            </p:txBody>
          </p:sp>
          <p:sp>
            <p:nvSpPr>
              <p:cNvPr id="34" name="Eingebuchteter Richtungspfeil 29">
                <a:extLst>
                  <a:ext uri="{FF2B5EF4-FFF2-40B4-BE49-F238E27FC236}">
                    <a16:creationId xmlns:a16="http://schemas.microsoft.com/office/drawing/2014/main" id="{4D6E1CE3-5CA7-4D85-AC8B-3D298CC365FD}"/>
                  </a:ext>
                </a:extLst>
              </p:cNvPr>
              <p:cNvSpPr/>
              <p:nvPr/>
            </p:nvSpPr>
            <p:spPr>
              <a:xfrm rot="1895692">
                <a:off x="10967584" y="10050230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5" name="Eingebuchteter Richtungspfeil 125">
                <a:extLst>
                  <a:ext uri="{FF2B5EF4-FFF2-40B4-BE49-F238E27FC236}">
                    <a16:creationId xmlns:a16="http://schemas.microsoft.com/office/drawing/2014/main" id="{6365258E-ACA2-4326-9EA4-1D9EB4522A8A}"/>
                  </a:ext>
                </a:extLst>
              </p:cNvPr>
              <p:cNvSpPr/>
              <p:nvPr/>
            </p:nvSpPr>
            <p:spPr>
              <a:xfrm rot="5400000">
                <a:off x="11785137" y="11624557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6" name="Eingebuchteter Richtungspfeil 126">
                <a:extLst>
                  <a:ext uri="{FF2B5EF4-FFF2-40B4-BE49-F238E27FC236}">
                    <a16:creationId xmlns:a16="http://schemas.microsoft.com/office/drawing/2014/main" id="{D561F9A5-6A8D-40F1-87BC-71CE147FFB6F}"/>
                  </a:ext>
                </a:extLst>
              </p:cNvPr>
              <p:cNvSpPr/>
              <p:nvPr/>
            </p:nvSpPr>
            <p:spPr>
              <a:xfrm rot="19573133">
                <a:off x="8959471" y="9948351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7" name="Eingebuchteter Richtungspfeil 127">
                <a:extLst>
                  <a:ext uri="{FF2B5EF4-FFF2-40B4-BE49-F238E27FC236}">
                    <a16:creationId xmlns:a16="http://schemas.microsoft.com/office/drawing/2014/main" id="{05901886-9915-4E48-A3CC-8CDFECC4918E}"/>
                  </a:ext>
                </a:extLst>
              </p:cNvPr>
              <p:cNvSpPr/>
              <p:nvPr/>
            </p:nvSpPr>
            <p:spPr>
              <a:xfrm rot="16200000">
                <a:off x="8011837" y="11613854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8" name="Eingebuchteter Richtungspfeil 128">
                <a:extLst>
                  <a:ext uri="{FF2B5EF4-FFF2-40B4-BE49-F238E27FC236}">
                    <a16:creationId xmlns:a16="http://schemas.microsoft.com/office/drawing/2014/main" id="{A4A10A78-3F12-4BF0-92D1-6AC2E459311D}"/>
                  </a:ext>
                </a:extLst>
              </p:cNvPr>
              <p:cNvSpPr/>
              <p:nvPr/>
            </p:nvSpPr>
            <p:spPr>
              <a:xfrm rot="12535123">
                <a:off x="8974278" y="13297662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39" name="Eingebuchteter Richtungspfeil 129">
                <a:extLst>
                  <a:ext uri="{FF2B5EF4-FFF2-40B4-BE49-F238E27FC236}">
                    <a16:creationId xmlns:a16="http://schemas.microsoft.com/office/drawing/2014/main" id="{B0FD2842-AA82-4CDB-92FE-1FC84A3B4DF9}"/>
                  </a:ext>
                </a:extLst>
              </p:cNvPr>
              <p:cNvSpPr/>
              <p:nvPr/>
            </p:nvSpPr>
            <p:spPr>
              <a:xfrm rot="8444568">
                <a:off x="11023405" y="13205884"/>
                <a:ext cx="754591" cy="1050827"/>
              </a:xfrm>
              <a:prstGeom prst="chevron">
                <a:avLst/>
              </a:prstGeom>
              <a:solidFill>
                <a:srgbClr val="B71E42">
                  <a:lumMod val="60000"/>
                  <a:lumOff val="40000"/>
                </a:srgbClr>
              </a:solidFill>
              <a:ln w="15875" cap="flat" cmpd="sng" algn="ctr">
                <a:solidFill>
                  <a:srgbClr val="B71E4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E0D6C69-738B-402F-B102-D20D597CE06C}"/>
                </a:ext>
              </a:extLst>
            </p:cNvPr>
            <p:cNvSpPr/>
            <p:nvPr/>
          </p:nvSpPr>
          <p:spPr>
            <a:xfrm>
              <a:off x="5052988" y="21498852"/>
              <a:ext cx="1984574" cy="661519"/>
            </a:xfrm>
            <a:prstGeom prst="roundRect">
              <a:avLst/>
            </a:prstGeom>
            <a:solidFill>
              <a:srgbClr val="0070C0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Create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2C5DC77-5DED-42B6-A1A6-8E4A34F97C40}"/>
                </a:ext>
              </a:extLst>
            </p:cNvPr>
            <p:cNvSpPr/>
            <p:nvPr/>
          </p:nvSpPr>
          <p:spPr>
            <a:xfrm>
              <a:off x="5052988" y="22006890"/>
              <a:ext cx="1984574" cy="661519"/>
            </a:xfrm>
            <a:prstGeom prst="roundRect">
              <a:avLst/>
            </a:prstGeom>
            <a:solidFill>
              <a:srgbClr val="00A964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Find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C8CD6F-EC14-4ED8-9FBA-94647EA35AE3}"/>
                </a:ext>
              </a:extLst>
            </p:cNvPr>
            <p:cNvSpPr/>
            <p:nvPr/>
          </p:nvSpPr>
          <p:spPr>
            <a:xfrm>
              <a:off x="5060675" y="21994467"/>
              <a:ext cx="1969200" cy="121006"/>
            </a:xfrm>
            <a:prstGeom prst="rect">
              <a:avLst/>
            </a:prstGeom>
            <a:solidFill>
              <a:srgbClr val="0070C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CB143AF-B8F8-4D9B-923F-2D8F9D21BC51}"/>
                </a:ext>
              </a:extLst>
            </p:cNvPr>
            <p:cNvSpPr/>
            <p:nvPr/>
          </p:nvSpPr>
          <p:spPr>
            <a:xfrm>
              <a:off x="7957032" y="23199479"/>
              <a:ext cx="2398013" cy="1078693"/>
            </a:xfrm>
            <a:prstGeom prst="roundRect">
              <a:avLst/>
            </a:prstGeom>
            <a:solidFill>
              <a:srgbClr val="FF7621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Process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BE3F167-BD91-42B3-9456-1EBD50AE40D0}"/>
                </a:ext>
              </a:extLst>
            </p:cNvPr>
            <p:cNvSpPr/>
            <p:nvPr/>
          </p:nvSpPr>
          <p:spPr>
            <a:xfrm>
              <a:off x="7919259" y="25418356"/>
              <a:ext cx="2398013" cy="1078693"/>
            </a:xfrm>
            <a:prstGeom prst="roundRect">
              <a:avLst/>
            </a:prstGeom>
            <a:solidFill>
              <a:srgbClr val="FFCC00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Analyse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A4EE64B-93A1-44D1-B097-C97B7308C37A}"/>
                </a:ext>
              </a:extLst>
            </p:cNvPr>
            <p:cNvSpPr/>
            <p:nvPr/>
          </p:nvSpPr>
          <p:spPr>
            <a:xfrm>
              <a:off x="1829920" y="25515537"/>
              <a:ext cx="2398013" cy="1078693"/>
            </a:xfrm>
            <a:prstGeom prst="roundRect">
              <a:avLst/>
            </a:prstGeom>
            <a:solidFill>
              <a:srgbClr val="85ACEB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Give</a:t>
              </a:r>
              <a:b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</a:b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Access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99C7BBE-47D9-402B-982C-7F08862D1382}"/>
                </a:ext>
              </a:extLst>
            </p:cNvPr>
            <p:cNvSpPr/>
            <p:nvPr/>
          </p:nvSpPr>
          <p:spPr>
            <a:xfrm>
              <a:off x="4837201" y="27275242"/>
              <a:ext cx="2398013" cy="1078693"/>
            </a:xfrm>
            <a:prstGeom prst="roundRect">
              <a:avLst/>
            </a:prstGeom>
            <a:solidFill>
              <a:srgbClr val="62C400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Preserve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90173CC-636C-4949-AD1F-6ACC4E5A5A0C}"/>
                </a:ext>
              </a:extLst>
            </p:cNvPr>
            <p:cNvSpPr/>
            <p:nvPr/>
          </p:nvSpPr>
          <p:spPr>
            <a:xfrm>
              <a:off x="1829920" y="23120572"/>
              <a:ext cx="2398013" cy="1078693"/>
            </a:xfrm>
            <a:prstGeom prst="roundRect">
              <a:avLst/>
            </a:prstGeom>
            <a:solidFill>
              <a:srgbClr val="BC72F0">
                <a:lumMod val="50000"/>
              </a:srgbClr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Re-Use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84019A9-4A19-4C3C-BA08-DB5C9F71FB65}"/>
              </a:ext>
            </a:extLst>
          </p:cNvPr>
          <p:cNvGrpSpPr/>
          <p:nvPr/>
        </p:nvGrpSpPr>
        <p:grpSpPr>
          <a:xfrm>
            <a:off x="5416191" y="1706717"/>
            <a:ext cx="2608059" cy="2292029"/>
            <a:chOff x="8949935" y="11169169"/>
            <a:chExt cx="6093104" cy="522865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0453C1-A6C5-42A8-8B78-0EDD7453AA94}"/>
                </a:ext>
              </a:extLst>
            </p:cNvPr>
            <p:cNvSpPr/>
            <p:nvPr/>
          </p:nvSpPr>
          <p:spPr>
            <a:xfrm rot="404364">
              <a:off x="9110354" y="15065933"/>
              <a:ext cx="4034448" cy="1331889"/>
            </a:xfrm>
            <a:prstGeom prst="rect">
              <a:avLst/>
            </a:prstGeom>
            <a:noFill/>
          </p:spPr>
          <p:txBody>
            <a:bodyPr wrap="none" lIns="90519" tIns="45260" rIns="90519" bIns="4526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ln w="0"/>
                  <a:solidFill>
                    <a:srgbClr val="B71E42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R</a:t>
              </a:r>
              <a:r>
                <a:rPr lang="en-US" sz="3200" b="1" dirty="0">
                  <a:ln w="0"/>
                  <a:solidFill>
                    <a:srgbClr val="B71E42">
                      <a:lumMod val="40000"/>
                      <a:lumOff val="6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eusable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1D569B-3BA1-4AB7-B139-F55CB00706E6}"/>
                </a:ext>
              </a:extLst>
            </p:cNvPr>
            <p:cNvSpPr/>
            <p:nvPr/>
          </p:nvSpPr>
          <p:spPr>
            <a:xfrm rot="21135051">
              <a:off x="8949935" y="11169169"/>
              <a:ext cx="3835063" cy="1331889"/>
            </a:xfrm>
            <a:prstGeom prst="rect">
              <a:avLst/>
            </a:prstGeom>
            <a:noFill/>
          </p:spPr>
          <p:txBody>
            <a:bodyPr wrap="none" lIns="90519" tIns="45260" rIns="90519" bIns="4526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ln w="0"/>
                  <a:solidFill>
                    <a:srgbClr val="B71E42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F</a:t>
              </a:r>
              <a:r>
                <a:rPr lang="en-US" sz="3200" b="1" dirty="0">
                  <a:ln w="0"/>
                  <a:solidFill>
                    <a:srgbClr val="B71E42">
                      <a:lumMod val="40000"/>
                      <a:lumOff val="6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indable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61340C-7D3F-4325-9D53-E59B36B99B9F}"/>
                </a:ext>
              </a:extLst>
            </p:cNvPr>
            <p:cNvSpPr/>
            <p:nvPr/>
          </p:nvSpPr>
          <p:spPr>
            <a:xfrm>
              <a:off x="9044254" y="12508150"/>
              <a:ext cx="4524147" cy="1331889"/>
            </a:xfrm>
            <a:prstGeom prst="rect">
              <a:avLst/>
            </a:prstGeom>
            <a:noFill/>
          </p:spPr>
          <p:txBody>
            <a:bodyPr wrap="none" lIns="90519" tIns="45260" rIns="90519" bIns="4526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ln w="0"/>
                  <a:solidFill>
                    <a:srgbClr val="B71E42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A</a:t>
              </a:r>
              <a:r>
                <a:rPr lang="en-US" sz="3200" b="1" dirty="0">
                  <a:ln w="0"/>
                  <a:solidFill>
                    <a:srgbClr val="B71E42">
                      <a:lumMod val="40000"/>
                      <a:lumOff val="6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ccessible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B97288-4A17-468B-A484-5F24D4138E6D}"/>
                </a:ext>
              </a:extLst>
            </p:cNvPr>
            <p:cNvSpPr/>
            <p:nvPr/>
          </p:nvSpPr>
          <p:spPr>
            <a:xfrm rot="188784">
              <a:off x="9186561" y="13834571"/>
              <a:ext cx="5856478" cy="1331889"/>
            </a:xfrm>
            <a:prstGeom prst="rect">
              <a:avLst/>
            </a:prstGeom>
            <a:noFill/>
          </p:spPr>
          <p:txBody>
            <a:bodyPr wrap="none" lIns="90519" tIns="45260" rIns="90519" bIns="4526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ln w="0"/>
                  <a:solidFill>
                    <a:srgbClr val="B71E42">
                      <a:lumMod val="75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I</a:t>
              </a:r>
              <a:r>
                <a:rPr lang="en-US" sz="3200" b="1" dirty="0">
                  <a:ln w="0"/>
                  <a:solidFill>
                    <a:srgbClr val="B71E42">
                      <a:lumMod val="40000"/>
                      <a:lumOff val="6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DIN-Bold"/>
                  <a:ea typeface="+mn-ea"/>
                  <a:cs typeface="Dubai Medium" panose="020B0604020202020204" pitchFamily="34" charset="-78"/>
                </a:rPr>
                <a:t>nteroperable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84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C02F946-3A6B-466A-BF67-95FDEE02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739" y="1487537"/>
            <a:ext cx="3077935" cy="2851935"/>
          </a:xfrm>
        </p:spPr>
        <p:txBody>
          <a:bodyPr/>
          <a:lstStyle/>
          <a:p>
            <a:pPr marL="0" indent="0"/>
            <a:r>
              <a:rPr lang="en-GB" sz="1600" dirty="0"/>
              <a:t>Enable 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2070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Central services</a:t>
            </a:r>
          </a:p>
          <a:p>
            <a:pPr marL="520700" lvl="2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2070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Community-specific federated services</a:t>
            </a:r>
          </a:p>
          <a:p>
            <a:pPr marL="520700" lvl="2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52070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to existing data processing services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020993C-444D-49BC-B8AE-B01BD8934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GeRDI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0C295-B19A-424B-A913-11EF64C9A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4</a:t>
            </a:fld>
            <a:endParaRPr lang="de-DE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D9BC63F-9767-4C15-B969-C2D645E0A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7865F4-8EC5-4356-AC65-44D4A6DE6FD8}"/>
              </a:ext>
            </a:extLst>
          </p:cNvPr>
          <p:cNvGrpSpPr/>
          <p:nvPr/>
        </p:nvGrpSpPr>
        <p:grpSpPr>
          <a:xfrm>
            <a:off x="339363" y="1168141"/>
            <a:ext cx="5432489" cy="3240099"/>
            <a:chOff x="1537720" y="1131851"/>
            <a:chExt cx="5432489" cy="3240099"/>
          </a:xfrm>
        </p:grpSpPr>
        <p:sp>
          <p:nvSpPr>
            <p:cNvPr id="6" name="Rectangle: Rounded Corners 47">
              <a:extLst>
                <a:ext uri="{FF2B5EF4-FFF2-40B4-BE49-F238E27FC236}">
                  <a16:creationId xmlns:a16="http://schemas.microsoft.com/office/drawing/2014/main" id="{A62B5066-D440-4F8B-9549-149EEA299A83}"/>
                </a:ext>
              </a:extLst>
            </p:cNvPr>
            <p:cNvSpPr/>
            <p:nvPr/>
          </p:nvSpPr>
          <p:spPr bwMode="auto">
            <a:xfrm>
              <a:off x="1537720" y="1131851"/>
              <a:ext cx="5432489" cy="3240099"/>
            </a:xfrm>
            <a:custGeom>
              <a:avLst/>
              <a:gdLst>
                <a:gd name="connsiteX0" fmla="*/ 0 w 2682624"/>
                <a:gd name="connsiteY0" fmla="*/ 447113 h 3096344"/>
                <a:gd name="connsiteX1" fmla="*/ 447113 w 2682624"/>
                <a:gd name="connsiteY1" fmla="*/ 0 h 3096344"/>
                <a:gd name="connsiteX2" fmla="*/ 2235511 w 2682624"/>
                <a:gd name="connsiteY2" fmla="*/ 0 h 3096344"/>
                <a:gd name="connsiteX3" fmla="*/ 2682624 w 2682624"/>
                <a:gd name="connsiteY3" fmla="*/ 447113 h 3096344"/>
                <a:gd name="connsiteX4" fmla="*/ 2682624 w 2682624"/>
                <a:gd name="connsiteY4" fmla="*/ 2649231 h 3096344"/>
                <a:gd name="connsiteX5" fmla="*/ 2235511 w 2682624"/>
                <a:gd name="connsiteY5" fmla="*/ 3096344 h 3096344"/>
                <a:gd name="connsiteX6" fmla="*/ 447113 w 2682624"/>
                <a:gd name="connsiteY6" fmla="*/ 3096344 h 3096344"/>
                <a:gd name="connsiteX7" fmla="*/ 0 w 2682624"/>
                <a:gd name="connsiteY7" fmla="*/ 2649231 h 3096344"/>
                <a:gd name="connsiteX8" fmla="*/ 0 w 2682624"/>
                <a:gd name="connsiteY8" fmla="*/ 447113 h 3096344"/>
                <a:gd name="connsiteX0" fmla="*/ 0 w 5441578"/>
                <a:gd name="connsiteY0" fmla="*/ 447113 h 3096344"/>
                <a:gd name="connsiteX1" fmla="*/ 447113 w 5441578"/>
                <a:gd name="connsiteY1" fmla="*/ 0 h 3096344"/>
                <a:gd name="connsiteX2" fmla="*/ 2235511 w 5441578"/>
                <a:gd name="connsiteY2" fmla="*/ 0 h 3096344"/>
                <a:gd name="connsiteX3" fmla="*/ 2682624 w 5441578"/>
                <a:gd name="connsiteY3" fmla="*/ 447113 h 3096344"/>
                <a:gd name="connsiteX4" fmla="*/ 5441578 w 5441578"/>
                <a:gd name="connsiteY4" fmla="*/ 1424998 h 3096344"/>
                <a:gd name="connsiteX5" fmla="*/ 2682624 w 5441578"/>
                <a:gd name="connsiteY5" fmla="*/ 2649231 h 3096344"/>
                <a:gd name="connsiteX6" fmla="*/ 2235511 w 5441578"/>
                <a:gd name="connsiteY6" fmla="*/ 3096344 h 3096344"/>
                <a:gd name="connsiteX7" fmla="*/ 447113 w 5441578"/>
                <a:gd name="connsiteY7" fmla="*/ 3096344 h 3096344"/>
                <a:gd name="connsiteX8" fmla="*/ 0 w 5441578"/>
                <a:gd name="connsiteY8" fmla="*/ 2649231 h 3096344"/>
                <a:gd name="connsiteX9" fmla="*/ 0 w 5441578"/>
                <a:gd name="connsiteY9" fmla="*/ 447113 h 3096344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82624 w 5568894"/>
                <a:gd name="connsiteY5" fmla="*/ 2666074 h 3113187"/>
                <a:gd name="connsiteX6" fmla="*/ 2235511 w 5568894"/>
                <a:gd name="connsiteY6" fmla="*/ 3113187 h 3113187"/>
                <a:gd name="connsiteX7" fmla="*/ 447113 w 5568894"/>
                <a:gd name="connsiteY7" fmla="*/ 3113187 h 3113187"/>
                <a:gd name="connsiteX8" fmla="*/ 0 w 5568894"/>
                <a:gd name="connsiteY8" fmla="*/ 2666074 h 3113187"/>
                <a:gd name="connsiteX9" fmla="*/ 0 w 5568894"/>
                <a:gd name="connsiteY9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54835 w 5568894"/>
                <a:gd name="connsiteY5" fmla="*/ 164711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54835 w 5568894"/>
                <a:gd name="connsiteY5" fmla="*/ 164711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54835 w 5568894"/>
                <a:gd name="connsiteY5" fmla="*/ 164711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54835 w 5568894"/>
                <a:gd name="connsiteY5" fmla="*/ 164711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73496 w 5568894"/>
                <a:gd name="connsiteY5" fmla="*/ 164089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73496 w 5568894"/>
                <a:gd name="connsiteY5" fmla="*/ 1640895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73496 w 5568894"/>
                <a:gd name="connsiteY5" fmla="*/ 1827507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73496 w 5568894"/>
                <a:gd name="connsiteY5" fmla="*/ 1827507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2673496 w 5568894"/>
                <a:gd name="connsiteY5" fmla="*/ 1827507 h 3113187"/>
                <a:gd name="connsiteX6" fmla="*/ 2682624 w 5568894"/>
                <a:gd name="connsiteY6" fmla="*/ 2666074 h 3113187"/>
                <a:gd name="connsiteX7" fmla="*/ 2235511 w 5568894"/>
                <a:gd name="connsiteY7" fmla="*/ 3113187 h 3113187"/>
                <a:gd name="connsiteX8" fmla="*/ 447113 w 5568894"/>
                <a:gd name="connsiteY8" fmla="*/ 3113187 h 3113187"/>
                <a:gd name="connsiteX9" fmla="*/ 0 w 5568894"/>
                <a:gd name="connsiteY9" fmla="*/ 2666074 h 3113187"/>
                <a:gd name="connsiteX10" fmla="*/ 0 w 5568894"/>
                <a:gd name="connsiteY10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3496 w 5568894"/>
                <a:gd name="connsiteY6" fmla="*/ 1827507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3496 w 5568894"/>
                <a:gd name="connsiteY6" fmla="*/ 1827507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3496 w 5568894"/>
                <a:gd name="connsiteY6" fmla="*/ 1827507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3496 w 5568894"/>
                <a:gd name="connsiteY6" fmla="*/ 2082544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3496 w 5568894"/>
                <a:gd name="connsiteY6" fmla="*/ 2082544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92157 w 5568894"/>
                <a:gd name="connsiteY6" fmla="*/ 2076324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92157 w 5568894"/>
                <a:gd name="connsiteY6" fmla="*/ 2076324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441578 w 5568894"/>
                <a:gd name="connsiteY4" fmla="*/ 1441841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320967 w 5568894"/>
                <a:gd name="connsiteY4" fmla="*/ 1568062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320967 w 5568894"/>
                <a:gd name="connsiteY4" fmla="*/ 1568062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320967 w 5568894"/>
                <a:gd name="connsiteY4" fmla="*/ 1587696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320967 w 5568894"/>
                <a:gd name="connsiteY4" fmla="*/ 1587696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074135 w 5568894"/>
                <a:gd name="connsiteY4" fmla="*/ 1621355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568894"/>
                <a:gd name="connsiteY0" fmla="*/ 463956 h 3113187"/>
                <a:gd name="connsiteX1" fmla="*/ 447113 w 5568894"/>
                <a:gd name="connsiteY1" fmla="*/ 16843 h 3113187"/>
                <a:gd name="connsiteX2" fmla="*/ 2235511 w 5568894"/>
                <a:gd name="connsiteY2" fmla="*/ 16843 h 3113187"/>
                <a:gd name="connsiteX3" fmla="*/ 5568894 w 5568894"/>
                <a:gd name="connsiteY3" fmla="*/ 171597 h 3113187"/>
                <a:gd name="connsiteX4" fmla="*/ 5074135 w 5568894"/>
                <a:gd name="connsiteY4" fmla="*/ 1621355 h 3113187"/>
                <a:gd name="connsiteX5" fmla="*/ 3102704 w 5568894"/>
                <a:gd name="connsiteY5" fmla="*/ 1622234 h 3113187"/>
                <a:gd name="connsiteX6" fmla="*/ 2678133 w 5568894"/>
                <a:gd name="connsiteY6" fmla="*/ 2073519 h 3113187"/>
                <a:gd name="connsiteX7" fmla="*/ 2682624 w 5568894"/>
                <a:gd name="connsiteY7" fmla="*/ 2666074 h 3113187"/>
                <a:gd name="connsiteX8" fmla="*/ 2235511 w 5568894"/>
                <a:gd name="connsiteY8" fmla="*/ 3113187 h 3113187"/>
                <a:gd name="connsiteX9" fmla="*/ 447113 w 5568894"/>
                <a:gd name="connsiteY9" fmla="*/ 3113187 h 3113187"/>
                <a:gd name="connsiteX10" fmla="*/ 0 w 5568894"/>
                <a:gd name="connsiteY10" fmla="*/ 2666074 h 3113187"/>
                <a:gd name="connsiteX11" fmla="*/ 0 w 5568894"/>
                <a:gd name="connsiteY11" fmla="*/ 463956 h 3113187"/>
                <a:gd name="connsiteX0" fmla="*/ 0 w 5809257"/>
                <a:gd name="connsiteY0" fmla="*/ 463956 h 3113187"/>
                <a:gd name="connsiteX1" fmla="*/ 447113 w 5809257"/>
                <a:gd name="connsiteY1" fmla="*/ 16843 h 3113187"/>
                <a:gd name="connsiteX2" fmla="*/ 2235511 w 5809257"/>
                <a:gd name="connsiteY2" fmla="*/ 16843 h 3113187"/>
                <a:gd name="connsiteX3" fmla="*/ 5568894 w 5809257"/>
                <a:gd name="connsiteY3" fmla="*/ 171597 h 3113187"/>
                <a:gd name="connsiteX4" fmla="*/ 5516624 w 5809257"/>
                <a:gd name="connsiteY4" fmla="*/ 1067472 h 3113187"/>
                <a:gd name="connsiteX5" fmla="*/ 5074135 w 5809257"/>
                <a:gd name="connsiteY5" fmla="*/ 1621355 h 3113187"/>
                <a:gd name="connsiteX6" fmla="*/ 3102704 w 5809257"/>
                <a:gd name="connsiteY6" fmla="*/ 1622234 h 3113187"/>
                <a:gd name="connsiteX7" fmla="*/ 2678133 w 5809257"/>
                <a:gd name="connsiteY7" fmla="*/ 2073519 h 3113187"/>
                <a:gd name="connsiteX8" fmla="*/ 2682624 w 5809257"/>
                <a:gd name="connsiteY8" fmla="*/ 2666074 h 3113187"/>
                <a:gd name="connsiteX9" fmla="*/ 2235511 w 5809257"/>
                <a:gd name="connsiteY9" fmla="*/ 3113187 h 3113187"/>
                <a:gd name="connsiteX10" fmla="*/ 447113 w 5809257"/>
                <a:gd name="connsiteY10" fmla="*/ 3113187 h 3113187"/>
                <a:gd name="connsiteX11" fmla="*/ 0 w 5809257"/>
                <a:gd name="connsiteY11" fmla="*/ 2666074 h 3113187"/>
                <a:gd name="connsiteX12" fmla="*/ 0 w 5809257"/>
                <a:gd name="connsiteY12" fmla="*/ 463956 h 3113187"/>
                <a:gd name="connsiteX0" fmla="*/ 0 w 5809257"/>
                <a:gd name="connsiteY0" fmla="*/ 463956 h 3113187"/>
                <a:gd name="connsiteX1" fmla="*/ 447113 w 5809257"/>
                <a:gd name="connsiteY1" fmla="*/ 16843 h 3113187"/>
                <a:gd name="connsiteX2" fmla="*/ 2235511 w 5809257"/>
                <a:gd name="connsiteY2" fmla="*/ 16843 h 3113187"/>
                <a:gd name="connsiteX3" fmla="*/ 5568894 w 5809257"/>
                <a:gd name="connsiteY3" fmla="*/ 171597 h 3113187"/>
                <a:gd name="connsiteX4" fmla="*/ 5516624 w 5809257"/>
                <a:gd name="connsiteY4" fmla="*/ 1067472 h 3113187"/>
                <a:gd name="connsiteX5" fmla="*/ 5074135 w 5809257"/>
                <a:gd name="connsiteY5" fmla="*/ 1621355 h 3113187"/>
                <a:gd name="connsiteX6" fmla="*/ 3102704 w 5809257"/>
                <a:gd name="connsiteY6" fmla="*/ 1622234 h 3113187"/>
                <a:gd name="connsiteX7" fmla="*/ 2678133 w 5809257"/>
                <a:gd name="connsiteY7" fmla="*/ 2073519 h 3113187"/>
                <a:gd name="connsiteX8" fmla="*/ 2682624 w 5809257"/>
                <a:gd name="connsiteY8" fmla="*/ 2666074 h 3113187"/>
                <a:gd name="connsiteX9" fmla="*/ 2235511 w 5809257"/>
                <a:gd name="connsiteY9" fmla="*/ 3113187 h 3113187"/>
                <a:gd name="connsiteX10" fmla="*/ 447113 w 5809257"/>
                <a:gd name="connsiteY10" fmla="*/ 3113187 h 3113187"/>
                <a:gd name="connsiteX11" fmla="*/ 0 w 5809257"/>
                <a:gd name="connsiteY11" fmla="*/ 2666074 h 3113187"/>
                <a:gd name="connsiteX12" fmla="*/ 0 w 5809257"/>
                <a:gd name="connsiteY12" fmla="*/ 463956 h 3113187"/>
                <a:gd name="connsiteX0" fmla="*/ 0 w 5790729"/>
                <a:gd name="connsiteY0" fmla="*/ 463956 h 3113187"/>
                <a:gd name="connsiteX1" fmla="*/ 447113 w 5790729"/>
                <a:gd name="connsiteY1" fmla="*/ 16843 h 3113187"/>
                <a:gd name="connsiteX2" fmla="*/ 2235511 w 5790729"/>
                <a:gd name="connsiteY2" fmla="*/ 16843 h 3113187"/>
                <a:gd name="connsiteX3" fmla="*/ 5568894 w 5790729"/>
                <a:gd name="connsiteY3" fmla="*/ 171597 h 3113187"/>
                <a:gd name="connsiteX4" fmla="*/ 5516624 w 5790729"/>
                <a:gd name="connsiteY4" fmla="*/ 1067472 h 3113187"/>
                <a:gd name="connsiteX5" fmla="*/ 5074135 w 5790729"/>
                <a:gd name="connsiteY5" fmla="*/ 1621355 h 3113187"/>
                <a:gd name="connsiteX6" fmla="*/ 3102704 w 5790729"/>
                <a:gd name="connsiteY6" fmla="*/ 1622234 h 3113187"/>
                <a:gd name="connsiteX7" fmla="*/ 2678133 w 5790729"/>
                <a:gd name="connsiteY7" fmla="*/ 2073519 h 3113187"/>
                <a:gd name="connsiteX8" fmla="*/ 2682624 w 5790729"/>
                <a:gd name="connsiteY8" fmla="*/ 2666074 h 3113187"/>
                <a:gd name="connsiteX9" fmla="*/ 2235511 w 5790729"/>
                <a:gd name="connsiteY9" fmla="*/ 3113187 h 3113187"/>
                <a:gd name="connsiteX10" fmla="*/ 447113 w 5790729"/>
                <a:gd name="connsiteY10" fmla="*/ 3113187 h 3113187"/>
                <a:gd name="connsiteX11" fmla="*/ 0 w 5790729"/>
                <a:gd name="connsiteY11" fmla="*/ 2666074 h 3113187"/>
                <a:gd name="connsiteX12" fmla="*/ 0 w 5790729"/>
                <a:gd name="connsiteY12" fmla="*/ 463956 h 3113187"/>
                <a:gd name="connsiteX0" fmla="*/ 0 w 5790729"/>
                <a:gd name="connsiteY0" fmla="*/ 463956 h 3113187"/>
                <a:gd name="connsiteX1" fmla="*/ 447113 w 5790729"/>
                <a:gd name="connsiteY1" fmla="*/ 16843 h 3113187"/>
                <a:gd name="connsiteX2" fmla="*/ 2235511 w 5790729"/>
                <a:gd name="connsiteY2" fmla="*/ 16843 h 3113187"/>
                <a:gd name="connsiteX3" fmla="*/ 5568894 w 5790729"/>
                <a:gd name="connsiteY3" fmla="*/ 171597 h 3113187"/>
                <a:gd name="connsiteX4" fmla="*/ 5516624 w 5790729"/>
                <a:gd name="connsiteY4" fmla="*/ 1067472 h 3113187"/>
                <a:gd name="connsiteX5" fmla="*/ 5074135 w 5790729"/>
                <a:gd name="connsiteY5" fmla="*/ 1621355 h 3113187"/>
                <a:gd name="connsiteX6" fmla="*/ 3102704 w 5790729"/>
                <a:gd name="connsiteY6" fmla="*/ 1622234 h 3113187"/>
                <a:gd name="connsiteX7" fmla="*/ 2678133 w 5790729"/>
                <a:gd name="connsiteY7" fmla="*/ 2073519 h 3113187"/>
                <a:gd name="connsiteX8" fmla="*/ 2682624 w 5790729"/>
                <a:gd name="connsiteY8" fmla="*/ 2666074 h 3113187"/>
                <a:gd name="connsiteX9" fmla="*/ 2235511 w 5790729"/>
                <a:gd name="connsiteY9" fmla="*/ 3113187 h 3113187"/>
                <a:gd name="connsiteX10" fmla="*/ 447113 w 5790729"/>
                <a:gd name="connsiteY10" fmla="*/ 3113187 h 3113187"/>
                <a:gd name="connsiteX11" fmla="*/ 0 w 5790729"/>
                <a:gd name="connsiteY11" fmla="*/ 2666074 h 3113187"/>
                <a:gd name="connsiteX12" fmla="*/ 0 w 5790729"/>
                <a:gd name="connsiteY12" fmla="*/ 463956 h 3113187"/>
                <a:gd name="connsiteX0" fmla="*/ 0 w 5792686"/>
                <a:gd name="connsiteY0" fmla="*/ 463956 h 3113187"/>
                <a:gd name="connsiteX1" fmla="*/ 447113 w 5792686"/>
                <a:gd name="connsiteY1" fmla="*/ 16843 h 3113187"/>
                <a:gd name="connsiteX2" fmla="*/ 2235511 w 5792686"/>
                <a:gd name="connsiteY2" fmla="*/ 16843 h 3113187"/>
                <a:gd name="connsiteX3" fmla="*/ 5568894 w 5792686"/>
                <a:gd name="connsiteY3" fmla="*/ 171597 h 3113187"/>
                <a:gd name="connsiteX4" fmla="*/ 5525038 w 5792686"/>
                <a:gd name="connsiteY4" fmla="*/ 1303085 h 3113187"/>
                <a:gd name="connsiteX5" fmla="*/ 5074135 w 5792686"/>
                <a:gd name="connsiteY5" fmla="*/ 1621355 h 3113187"/>
                <a:gd name="connsiteX6" fmla="*/ 3102704 w 5792686"/>
                <a:gd name="connsiteY6" fmla="*/ 1622234 h 3113187"/>
                <a:gd name="connsiteX7" fmla="*/ 2678133 w 5792686"/>
                <a:gd name="connsiteY7" fmla="*/ 2073519 h 3113187"/>
                <a:gd name="connsiteX8" fmla="*/ 2682624 w 5792686"/>
                <a:gd name="connsiteY8" fmla="*/ 2666074 h 3113187"/>
                <a:gd name="connsiteX9" fmla="*/ 2235511 w 5792686"/>
                <a:gd name="connsiteY9" fmla="*/ 3113187 h 3113187"/>
                <a:gd name="connsiteX10" fmla="*/ 447113 w 5792686"/>
                <a:gd name="connsiteY10" fmla="*/ 3113187 h 3113187"/>
                <a:gd name="connsiteX11" fmla="*/ 0 w 5792686"/>
                <a:gd name="connsiteY11" fmla="*/ 2666074 h 3113187"/>
                <a:gd name="connsiteX12" fmla="*/ 0 w 5792686"/>
                <a:gd name="connsiteY12" fmla="*/ 463956 h 3113187"/>
                <a:gd name="connsiteX0" fmla="*/ 0 w 5792686"/>
                <a:gd name="connsiteY0" fmla="*/ 463956 h 3113187"/>
                <a:gd name="connsiteX1" fmla="*/ 447113 w 5792686"/>
                <a:gd name="connsiteY1" fmla="*/ 16843 h 3113187"/>
                <a:gd name="connsiteX2" fmla="*/ 2235511 w 5792686"/>
                <a:gd name="connsiteY2" fmla="*/ 16843 h 3113187"/>
                <a:gd name="connsiteX3" fmla="*/ 5568894 w 5792686"/>
                <a:gd name="connsiteY3" fmla="*/ 171597 h 3113187"/>
                <a:gd name="connsiteX4" fmla="*/ 5525038 w 5792686"/>
                <a:gd name="connsiteY4" fmla="*/ 1303085 h 3113187"/>
                <a:gd name="connsiteX5" fmla="*/ 5074135 w 5792686"/>
                <a:gd name="connsiteY5" fmla="*/ 1621355 h 3113187"/>
                <a:gd name="connsiteX6" fmla="*/ 3102704 w 5792686"/>
                <a:gd name="connsiteY6" fmla="*/ 1622234 h 3113187"/>
                <a:gd name="connsiteX7" fmla="*/ 2678133 w 5792686"/>
                <a:gd name="connsiteY7" fmla="*/ 2073519 h 3113187"/>
                <a:gd name="connsiteX8" fmla="*/ 2682624 w 5792686"/>
                <a:gd name="connsiteY8" fmla="*/ 2666074 h 3113187"/>
                <a:gd name="connsiteX9" fmla="*/ 2235511 w 5792686"/>
                <a:gd name="connsiteY9" fmla="*/ 3113187 h 3113187"/>
                <a:gd name="connsiteX10" fmla="*/ 447113 w 5792686"/>
                <a:gd name="connsiteY10" fmla="*/ 3113187 h 3113187"/>
                <a:gd name="connsiteX11" fmla="*/ 0 w 5792686"/>
                <a:gd name="connsiteY11" fmla="*/ 2666074 h 3113187"/>
                <a:gd name="connsiteX12" fmla="*/ 0 w 5792686"/>
                <a:gd name="connsiteY12" fmla="*/ 463956 h 3113187"/>
                <a:gd name="connsiteX0" fmla="*/ 0 w 5772862"/>
                <a:gd name="connsiteY0" fmla="*/ 463956 h 3113187"/>
                <a:gd name="connsiteX1" fmla="*/ 447113 w 5772862"/>
                <a:gd name="connsiteY1" fmla="*/ 16843 h 3113187"/>
                <a:gd name="connsiteX2" fmla="*/ 2235511 w 5772862"/>
                <a:gd name="connsiteY2" fmla="*/ 16843 h 3113187"/>
                <a:gd name="connsiteX3" fmla="*/ 5568894 w 5772862"/>
                <a:gd name="connsiteY3" fmla="*/ 171597 h 3113187"/>
                <a:gd name="connsiteX4" fmla="*/ 5432476 w 5772862"/>
                <a:gd name="connsiteY4" fmla="*/ 1325524 h 3113187"/>
                <a:gd name="connsiteX5" fmla="*/ 5074135 w 5772862"/>
                <a:gd name="connsiteY5" fmla="*/ 1621355 h 3113187"/>
                <a:gd name="connsiteX6" fmla="*/ 3102704 w 5772862"/>
                <a:gd name="connsiteY6" fmla="*/ 1622234 h 3113187"/>
                <a:gd name="connsiteX7" fmla="*/ 2678133 w 5772862"/>
                <a:gd name="connsiteY7" fmla="*/ 2073519 h 3113187"/>
                <a:gd name="connsiteX8" fmla="*/ 2682624 w 5772862"/>
                <a:gd name="connsiteY8" fmla="*/ 2666074 h 3113187"/>
                <a:gd name="connsiteX9" fmla="*/ 2235511 w 5772862"/>
                <a:gd name="connsiteY9" fmla="*/ 3113187 h 3113187"/>
                <a:gd name="connsiteX10" fmla="*/ 447113 w 5772862"/>
                <a:gd name="connsiteY10" fmla="*/ 3113187 h 3113187"/>
                <a:gd name="connsiteX11" fmla="*/ 0 w 5772862"/>
                <a:gd name="connsiteY11" fmla="*/ 2666074 h 3113187"/>
                <a:gd name="connsiteX12" fmla="*/ 0 w 5772862"/>
                <a:gd name="connsiteY12" fmla="*/ 463956 h 3113187"/>
                <a:gd name="connsiteX0" fmla="*/ 0 w 5627577"/>
                <a:gd name="connsiteY0" fmla="*/ 447184 h 3096415"/>
                <a:gd name="connsiteX1" fmla="*/ 447113 w 5627577"/>
                <a:gd name="connsiteY1" fmla="*/ 71 h 3096415"/>
                <a:gd name="connsiteX2" fmla="*/ 2235511 w 5627577"/>
                <a:gd name="connsiteY2" fmla="*/ 71 h 3096415"/>
                <a:gd name="connsiteX3" fmla="*/ 5378160 w 5627577"/>
                <a:gd name="connsiteY3" fmla="*/ 236168 h 3096415"/>
                <a:gd name="connsiteX4" fmla="*/ 5432476 w 5627577"/>
                <a:gd name="connsiteY4" fmla="*/ 1308752 h 3096415"/>
                <a:gd name="connsiteX5" fmla="*/ 5074135 w 5627577"/>
                <a:gd name="connsiteY5" fmla="*/ 1604583 h 3096415"/>
                <a:gd name="connsiteX6" fmla="*/ 3102704 w 5627577"/>
                <a:gd name="connsiteY6" fmla="*/ 1605462 h 3096415"/>
                <a:gd name="connsiteX7" fmla="*/ 2678133 w 5627577"/>
                <a:gd name="connsiteY7" fmla="*/ 2056747 h 3096415"/>
                <a:gd name="connsiteX8" fmla="*/ 2682624 w 5627577"/>
                <a:gd name="connsiteY8" fmla="*/ 2649302 h 3096415"/>
                <a:gd name="connsiteX9" fmla="*/ 2235511 w 5627577"/>
                <a:gd name="connsiteY9" fmla="*/ 3096415 h 3096415"/>
                <a:gd name="connsiteX10" fmla="*/ 447113 w 5627577"/>
                <a:gd name="connsiteY10" fmla="*/ 3096415 h 3096415"/>
                <a:gd name="connsiteX11" fmla="*/ 0 w 5627577"/>
                <a:gd name="connsiteY11" fmla="*/ 2649302 h 3096415"/>
                <a:gd name="connsiteX12" fmla="*/ 0 w 5627577"/>
                <a:gd name="connsiteY12" fmla="*/ 447184 h 3096415"/>
                <a:gd name="connsiteX0" fmla="*/ 0 w 5432489"/>
                <a:gd name="connsiteY0" fmla="*/ 447184 h 3096415"/>
                <a:gd name="connsiteX1" fmla="*/ 447113 w 5432489"/>
                <a:gd name="connsiteY1" fmla="*/ 71 h 3096415"/>
                <a:gd name="connsiteX2" fmla="*/ 2235511 w 5432489"/>
                <a:gd name="connsiteY2" fmla="*/ 71 h 3096415"/>
                <a:gd name="connsiteX3" fmla="*/ 5378160 w 5432489"/>
                <a:gd name="connsiteY3" fmla="*/ 236168 h 3096415"/>
                <a:gd name="connsiteX4" fmla="*/ 5432476 w 5432489"/>
                <a:gd name="connsiteY4" fmla="*/ 1308752 h 3096415"/>
                <a:gd name="connsiteX5" fmla="*/ 5074135 w 5432489"/>
                <a:gd name="connsiteY5" fmla="*/ 1604583 h 3096415"/>
                <a:gd name="connsiteX6" fmla="*/ 3102704 w 5432489"/>
                <a:gd name="connsiteY6" fmla="*/ 1605462 h 3096415"/>
                <a:gd name="connsiteX7" fmla="*/ 2678133 w 5432489"/>
                <a:gd name="connsiteY7" fmla="*/ 2056747 h 3096415"/>
                <a:gd name="connsiteX8" fmla="*/ 2682624 w 5432489"/>
                <a:gd name="connsiteY8" fmla="*/ 2649302 h 3096415"/>
                <a:gd name="connsiteX9" fmla="*/ 2235511 w 5432489"/>
                <a:gd name="connsiteY9" fmla="*/ 3096415 h 3096415"/>
                <a:gd name="connsiteX10" fmla="*/ 447113 w 5432489"/>
                <a:gd name="connsiteY10" fmla="*/ 3096415 h 3096415"/>
                <a:gd name="connsiteX11" fmla="*/ 0 w 5432489"/>
                <a:gd name="connsiteY11" fmla="*/ 2649302 h 3096415"/>
                <a:gd name="connsiteX12" fmla="*/ 0 w 5432489"/>
                <a:gd name="connsiteY12" fmla="*/ 447184 h 3096415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378160 w 5432489"/>
                <a:gd name="connsiteY3" fmla="*/ 236097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102704 w 5432489"/>
                <a:gd name="connsiteY6" fmla="*/ 1605391 h 3096344"/>
                <a:gd name="connsiteX7" fmla="*/ 2678133 w 5432489"/>
                <a:gd name="connsiteY7" fmla="*/ 2056676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378160 w 5432489"/>
                <a:gd name="connsiteY3" fmla="*/ 236097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102704 w 5432489"/>
                <a:gd name="connsiteY6" fmla="*/ 1605391 h 3096344"/>
                <a:gd name="connsiteX7" fmla="*/ 2678133 w 5432489"/>
                <a:gd name="connsiteY7" fmla="*/ 2056676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102704 w 5432489"/>
                <a:gd name="connsiteY6" fmla="*/ 1605391 h 3096344"/>
                <a:gd name="connsiteX7" fmla="*/ 2678133 w 5432489"/>
                <a:gd name="connsiteY7" fmla="*/ 2056676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48204 w 5432489"/>
                <a:gd name="connsiteY3" fmla="*/ 29642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48204 w 5432489"/>
                <a:gd name="connsiteY3" fmla="*/ 29642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48204 w 5432489"/>
                <a:gd name="connsiteY3" fmla="*/ 29642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90278 w 5432489"/>
                <a:gd name="connsiteY3" fmla="*/ 7203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90278 w 5432489"/>
                <a:gd name="connsiteY3" fmla="*/ 7203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2235511 w 5432489"/>
                <a:gd name="connsiteY2" fmla="*/ 0 h 3096344"/>
                <a:gd name="connsiteX3" fmla="*/ 5090278 w 5432489"/>
                <a:gd name="connsiteY3" fmla="*/ 7203 h 3096344"/>
                <a:gd name="connsiteX4" fmla="*/ 5431453 w 5432489"/>
                <a:gd name="connsiteY4" fmla="*/ 370732 h 3096344"/>
                <a:gd name="connsiteX5" fmla="*/ 5432476 w 5432489"/>
                <a:gd name="connsiteY5" fmla="*/ 1308681 h 3096344"/>
                <a:gd name="connsiteX6" fmla="*/ 5074135 w 5432489"/>
                <a:gd name="connsiteY6" fmla="*/ 1604512 h 3096344"/>
                <a:gd name="connsiteX7" fmla="*/ 3102704 w 5432489"/>
                <a:gd name="connsiteY7" fmla="*/ 1605391 h 3096344"/>
                <a:gd name="connsiteX8" fmla="*/ 2678133 w 5432489"/>
                <a:gd name="connsiteY8" fmla="*/ 2056676 h 3096344"/>
                <a:gd name="connsiteX9" fmla="*/ 2682624 w 5432489"/>
                <a:gd name="connsiteY9" fmla="*/ 2649231 h 3096344"/>
                <a:gd name="connsiteX10" fmla="*/ 2235511 w 5432489"/>
                <a:gd name="connsiteY10" fmla="*/ 3096344 h 3096344"/>
                <a:gd name="connsiteX11" fmla="*/ 447113 w 5432489"/>
                <a:gd name="connsiteY11" fmla="*/ 3096344 h 3096344"/>
                <a:gd name="connsiteX12" fmla="*/ 0 w 5432489"/>
                <a:gd name="connsiteY12" fmla="*/ 2649231 h 3096344"/>
                <a:gd name="connsiteX13" fmla="*/ 0 w 5432489"/>
                <a:gd name="connsiteY13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102704 w 5432489"/>
                <a:gd name="connsiteY6" fmla="*/ 1605391 h 3096344"/>
                <a:gd name="connsiteX7" fmla="*/ 2678133 w 5432489"/>
                <a:gd name="connsiteY7" fmla="*/ 2056676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88404 w 5432489"/>
                <a:gd name="connsiteY6" fmla="*/ 1605391 h 3096344"/>
                <a:gd name="connsiteX7" fmla="*/ 2678133 w 5432489"/>
                <a:gd name="connsiteY7" fmla="*/ 2056676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88404 w 5432489"/>
                <a:gd name="connsiteY6" fmla="*/ 1605391 h 3096344"/>
                <a:gd name="connsiteX7" fmla="*/ 2678133 w 5432489"/>
                <a:gd name="connsiteY7" fmla="*/ 1918564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88404 w 5432489"/>
                <a:gd name="connsiteY6" fmla="*/ 1605391 h 3096344"/>
                <a:gd name="connsiteX7" fmla="*/ 2678133 w 5432489"/>
                <a:gd name="connsiteY7" fmla="*/ 1918564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88404 w 5432489"/>
                <a:gd name="connsiteY6" fmla="*/ 1605391 h 3096344"/>
                <a:gd name="connsiteX7" fmla="*/ 2692420 w 5432489"/>
                <a:gd name="connsiteY7" fmla="*/ 20233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92420 w 5432489"/>
                <a:gd name="connsiteY7" fmla="*/ 20233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92420 w 5432489"/>
                <a:gd name="connsiteY7" fmla="*/ 20233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3055079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2028102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604512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  <a:gd name="connsiteX0" fmla="*/ 0 w 5432489"/>
                <a:gd name="connsiteY0" fmla="*/ 447113 h 3096344"/>
                <a:gd name="connsiteX1" fmla="*/ 447113 w 5432489"/>
                <a:gd name="connsiteY1" fmla="*/ 0 h 3096344"/>
                <a:gd name="connsiteX2" fmla="*/ 5090278 w 5432489"/>
                <a:gd name="connsiteY2" fmla="*/ 7203 h 3096344"/>
                <a:gd name="connsiteX3" fmla="*/ 5431453 w 5432489"/>
                <a:gd name="connsiteY3" fmla="*/ 370732 h 3096344"/>
                <a:gd name="connsiteX4" fmla="*/ 5432476 w 5432489"/>
                <a:gd name="connsiteY4" fmla="*/ 1308681 h 3096344"/>
                <a:gd name="connsiteX5" fmla="*/ 5074135 w 5432489"/>
                <a:gd name="connsiteY5" fmla="*/ 1594987 h 3096344"/>
                <a:gd name="connsiteX6" fmla="*/ 2974116 w 5432489"/>
                <a:gd name="connsiteY6" fmla="*/ 1595866 h 3096344"/>
                <a:gd name="connsiteX7" fmla="*/ 2678132 w 5432489"/>
                <a:gd name="connsiteY7" fmla="*/ 1909039 h 3096344"/>
                <a:gd name="connsiteX8" fmla="*/ 2682624 w 5432489"/>
                <a:gd name="connsiteY8" fmla="*/ 2649231 h 3096344"/>
                <a:gd name="connsiteX9" fmla="*/ 2235511 w 5432489"/>
                <a:gd name="connsiteY9" fmla="*/ 3096344 h 3096344"/>
                <a:gd name="connsiteX10" fmla="*/ 447113 w 5432489"/>
                <a:gd name="connsiteY10" fmla="*/ 3096344 h 3096344"/>
                <a:gd name="connsiteX11" fmla="*/ 0 w 5432489"/>
                <a:gd name="connsiteY11" fmla="*/ 2649231 h 3096344"/>
                <a:gd name="connsiteX12" fmla="*/ 0 w 5432489"/>
                <a:gd name="connsiteY12" fmla="*/ 447113 h 30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2489" h="3096344">
                  <a:moveTo>
                    <a:pt x="0" y="447113"/>
                  </a:moveTo>
                  <a:cubicBezTo>
                    <a:pt x="0" y="200179"/>
                    <a:pt x="200179" y="0"/>
                    <a:pt x="447113" y="0"/>
                  </a:cubicBezTo>
                  <a:lnTo>
                    <a:pt x="5090278" y="7203"/>
                  </a:lnTo>
                  <a:cubicBezTo>
                    <a:pt x="5359274" y="10089"/>
                    <a:pt x="5434725" y="194023"/>
                    <a:pt x="5431453" y="370732"/>
                  </a:cubicBezTo>
                  <a:cubicBezTo>
                    <a:pt x="5431348" y="901125"/>
                    <a:pt x="5427984" y="909980"/>
                    <a:pt x="5432476" y="1308681"/>
                  </a:cubicBezTo>
                  <a:cubicBezTo>
                    <a:pt x="5434164" y="1541892"/>
                    <a:pt x="5280111" y="1596959"/>
                    <a:pt x="5074135" y="1594987"/>
                  </a:cubicBezTo>
                  <a:lnTo>
                    <a:pt x="2974116" y="1595866"/>
                  </a:lnTo>
                  <a:cubicBezTo>
                    <a:pt x="2802312" y="1600052"/>
                    <a:pt x="2680427" y="1731018"/>
                    <a:pt x="2678132" y="1909039"/>
                  </a:cubicBezTo>
                  <a:cubicBezTo>
                    <a:pt x="2679683" y="2545916"/>
                    <a:pt x="2678903" y="1997448"/>
                    <a:pt x="2682624" y="2649231"/>
                  </a:cubicBezTo>
                  <a:cubicBezTo>
                    <a:pt x="2682624" y="2896165"/>
                    <a:pt x="2482445" y="3096344"/>
                    <a:pt x="2235511" y="3096344"/>
                  </a:cubicBezTo>
                  <a:lnTo>
                    <a:pt x="447113" y="3096344"/>
                  </a:lnTo>
                  <a:cubicBezTo>
                    <a:pt x="200179" y="3096344"/>
                    <a:pt x="0" y="2896165"/>
                    <a:pt x="0" y="2649231"/>
                  </a:cubicBezTo>
                  <a:lnTo>
                    <a:pt x="0" y="447113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41425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741108-46C4-48D3-95BA-B8A613605E2E}"/>
                </a:ext>
              </a:extLst>
            </p:cNvPr>
            <p:cNvSpPr/>
            <p:nvPr/>
          </p:nvSpPr>
          <p:spPr bwMode="auto">
            <a:xfrm>
              <a:off x="1691680" y="1347613"/>
              <a:ext cx="2376264" cy="2915548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41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3FAFC4-220F-40EA-9052-93195094152C}"/>
                </a:ext>
              </a:extLst>
            </p:cNvPr>
            <p:cNvSpPr/>
            <p:nvPr/>
          </p:nvSpPr>
          <p:spPr>
            <a:xfrm>
              <a:off x="2238124" y="2610824"/>
              <a:ext cx="1353582" cy="1164170"/>
            </a:xfrm>
            <a:custGeom>
              <a:avLst/>
              <a:gdLst>
                <a:gd name="connsiteX0" fmla="*/ 0 w 814824"/>
                <a:gd name="connsiteY0" fmla="*/ 122755 h 736516"/>
                <a:gd name="connsiteX1" fmla="*/ 122755 w 814824"/>
                <a:gd name="connsiteY1" fmla="*/ 0 h 736516"/>
                <a:gd name="connsiteX2" fmla="*/ 692069 w 814824"/>
                <a:gd name="connsiteY2" fmla="*/ 0 h 736516"/>
                <a:gd name="connsiteX3" fmla="*/ 814824 w 814824"/>
                <a:gd name="connsiteY3" fmla="*/ 122755 h 736516"/>
                <a:gd name="connsiteX4" fmla="*/ 814824 w 814824"/>
                <a:gd name="connsiteY4" fmla="*/ 613761 h 736516"/>
                <a:gd name="connsiteX5" fmla="*/ 692069 w 814824"/>
                <a:gd name="connsiteY5" fmla="*/ 736516 h 736516"/>
                <a:gd name="connsiteX6" fmla="*/ 122755 w 814824"/>
                <a:gd name="connsiteY6" fmla="*/ 736516 h 736516"/>
                <a:gd name="connsiteX7" fmla="*/ 0 w 814824"/>
                <a:gd name="connsiteY7" fmla="*/ 613761 h 736516"/>
                <a:gd name="connsiteX8" fmla="*/ 0 w 814824"/>
                <a:gd name="connsiteY8" fmla="*/ 122755 h 73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824" h="736516">
                  <a:moveTo>
                    <a:pt x="0" y="122755"/>
                  </a:moveTo>
                  <a:cubicBezTo>
                    <a:pt x="0" y="54959"/>
                    <a:pt x="54959" y="0"/>
                    <a:pt x="122755" y="0"/>
                  </a:cubicBezTo>
                  <a:lnTo>
                    <a:pt x="692069" y="0"/>
                  </a:lnTo>
                  <a:cubicBezTo>
                    <a:pt x="759865" y="0"/>
                    <a:pt x="814824" y="54959"/>
                    <a:pt x="814824" y="122755"/>
                  </a:cubicBezTo>
                  <a:lnTo>
                    <a:pt x="814824" y="613761"/>
                  </a:lnTo>
                  <a:cubicBezTo>
                    <a:pt x="814824" y="681557"/>
                    <a:pt x="759865" y="736516"/>
                    <a:pt x="692069" y="736516"/>
                  </a:cubicBezTo>
                  <a:lnTo>
                    <a:pt x="122755" y="736516"/>
                  </a:lnTo>
                  <a:cubicBezTo>
                    <a:pt x="54959" y="736516"/>
                    <a:pt x="0" y="681557"/>
                    <a:pt x="0" y="613761"/>
                  </a:cubicBezTo>
                  <a:lnTo>
                    <a:pt x="0" y="1227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894" tIns="63894" rIns="63894" bIns="63894" numCol="1" spcCol="1270" anchor="t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A3551C-A8F5-4EB9-988C-612D7D478DE5}"/>
                </a:ext>
              </a:extLst>
            </p:cNvPr>
            <p:cNvSpPr/>
            <p:nvPr/>
          </p:nvSpPr>
          <p:spPr bwMode="auto">
            <a:xfrm>
              <a:off x="2386818" y="3216168"/>
              <a:ext cx="969918" cy="222825"/>
            </a:xfrm>
            <a:prstGeom prst="round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41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INDEX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93C2ED-3310-4BED-8A68-14D8F7BD19B5}"/>
                </a:ext>
              </a:extLst>
            </p:cNvPr>
            <p:cNvGrpSpPr/>
            <p:nvPr/>
          </p:nvGrpSpPr>
          <p:grpSpPr>
            <a:xfrm>
              <a:off x="4355976" y="1347613"/>
              <a:ext cx="2514606" cy="1379495"/>
              <a:chOff x="4355976" y="1347613"/>
              <a:chExt cx="2514606" cy="1379495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F7EC762-D090-4700-A970-F0BADD95BB20}"/>
                  </a:ext>
                </a:extLst>
              </p:cNvPr>
              <p:cNvSpPr/>
              <p:nvPr/>
            </p:nvSpPr>
            <p:spPr bwMode="auto">
              <a:xfrm>
                <a:off x="4355976" y="1347613"/>
                <a:ext cx="2514606" cy="1379495"/>
              </a:xfrm>
              <a:prstGeom prst="roundRect">
                <a:avLst/>
              </a:prstGeom>
              <a:solidFill>
                <a:srgbClr val="FFFFFF">
                  <a:alpha val="70980"/>
                </a:srgbClr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241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8F70605-2E80-4DB4-B8D3-5413A56623EB}"/>
                  </a:ext>
                </a:extLst>
              </p:cNvPr>
              <p:cNvSpPr/>
              <p:nvPr/>
            </p:nvSpPr>
            <p:spPr>
              <a:xfrm>
                <a:off x="5456484" y="1998803"/>
                <a:ext cx="672735" cy="282930"/>
              </a:xfrm>
              <a:custGeom>
                <a:avLst/>
                <a:gdLst>
                  <a:gd name="connsiteX0" fmla="*/ 0 w 753878"/>
                  <a:gd name="connsiteY0" fmla="*/ 57503 h 345012"/>
                  <a:gd name="connsiteX1" fmla="*/ 57503 w 753878"/>
                  <a:gd name="connsiteY1" fmla="*/ 0 h 345012"/>
                  <a:gd name="connsiteX2" fmla="*/ 696375 w 753878"/>
                  <a:gd name="connsiteY2" fmla="*/ 0 h 345012"/>
                  <a:gd name="connsiteX3" fmla="*/ 753878 w 753878"/>
                  <a:gd name="connsiteY3" fmla="*/ 57503 h 345012"/>
                  <a:gd name="connsiteX4" fmla="*/ 753878 w 753878"/>
                  <a:gd name="connsiteY4" fmla="*/ 287509 h 345012"/>
                  <a:gd name="connsiteX5" fmla="*/ 696375 w 753878"/>
                  <a:gd name="connsiteY5" fmla="*/ 345012 h 345012"/>
                  <a:gd name="connsiteX6" fmla="*/ 57503 w 753878"/>
                  <a:gd name="connsiteY6" fmla="*/ 345012 h 345012"/>
                  <a:gd name="connsiteX7" fmla="*/ 0 w 753878"/>
                  <a:gd name="connsiteY7" fmla="*/ 287509 h 345012"/>
                  <a:gd name="connsiteX8" fmla="*/ 0 w 753878"/>
                  <a:gd name="connsiteY8" fmla="*/ 57503 h 34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78" h="345012">
                    <a:moveTo>
                      <a:pt x="0" y="57503"/>
                    </a:moveTo>
                    <a:cubicBezTo>
                      <a:pt x="0" y="25745"/>
                      <a:pt x="25745" y="0"/>
                      <a:pt x="57503" y="0"/>
                    </a:cubicBezTo>
                    <a:lnTo>
                      <a:pt x="696375" y="0"/>
                    </a:lnTo>
                    <a:cubicBezTo>
                      <a:pt x="728133" y="0"/>
                      <a:pt x="753878" y="25745"/>
                      <a:pt x="753878" y="57503"/>
                    </a:cubicBezTo>
                    <a:lnTo>
                      <a:pt x="753878" y="287509"/>
                    </a:lnTo>
                    <a:cubicBezTo>
                      <a:pt x="753878" y="319267"/>
                      <a:pt x="728133" y="345012"/>
                      <a:pt x="696375" y="345012"/>
                    </a:cubicBezTo>
                    <a:lnTo>
                      <a:pt x="57503" y="345012"/>
                    </a:lnTo>
                    <a:cubicBezTo>
                      <a:pt x="25745" y="345012"/>
                      <a:pt x="0" y="319267"/>
                      <a:pt x="0" y="287509"/>
                    </a:cubicBezTo>
                    <a:lnTo>
                      <a:pt x="0" y="5750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22" tIns="34622" rIns="34622" bIns="3462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Specific</a:t>
                </a:r>
                <a:br>
                  <a:rPr lang="en-US" sz="700" kern="1200" dirty="0"/>
                </a:br>
                <a:r>
                  <a:rPr lang="en-US" sz="700" kern="1200" dirty="0"/>
                  <a:t>Frontend</a:t>
                </a:r>
                <a:endParaRPr lang="en-GB" sz="700" kern="120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7539D95-5A20-4D6F-B1EF-20E9C80C83C2}"/>
                  </a:ext>
                </a:extLst>
              </p:cNvPr>
              <p:cNvSpPr/>
              <p:nvPr/>
            </p:nvSpPr>
            <p:spPr>
              <a:xfrm>
                <a:off x="5384421" y="1952071"/>
                <a:ext cx="672735" cy="282930"/>
              </a:xfrm>
              <a:custGeom>
                <a:avLst/>
                <a:gdLst>
                  <a:gd name="connsiteX0" fmla="*/ 0 w 753878"/>
                  <a:gd name="connsiteY0" fmla="*/ 57503 h 345012"/>
                  <a:gd name="connsiteX1" fmla="*/ 57503 w 753878"/>
                  <a:gd name="connsiteY1" fmla="*/ 0 h 345012"/>
                  <a:gd name="connsiteX2" fmla="*/ 696375 w 753878"/>
                  <a:gd name="connsiteY2" fmla="*/ 0 h 345012"/>
                  <a:gd name="connsiteX3" fmla="*/ 753878 w 753878"/>
                  <a:gd name="connsiteY3" fmla="*/ 57503 h 345012"/>
                  <a:gd name="connsiteX4" fmla="*/ 753878 w 753878"/>
                  <a:gd name="connsiteY4" fmla="*/ 287509 h 345012"/>
                  <a:gd name="connsiteX5" fmla="*/ 696375 w 753878"/>
                  <a:gd name="connsiteY5" fmla="*/ 345012 h 345012"/>
                  <a:gd name="connsiteX6" fmla="*/ 57503 w 753878"/>
                  <a:gd name="connsiteY6" fmla="*/ 345012 h 345012"/>
                  <a:gd name="connsiteX7" fmla="*/ 0 w 753878"/>
                  <a:gd name="connsiteY7" fmla="*/ 287509 h 345012"/>
                  <a:gd name="connsiteX8" fmla="*/ 0 w 753878"/>
                  <a:gd name="connsiteY8" fmla="*/ 57503 h 34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78" h="345012">
                    <a:moveTo>
                      <a:pt x="0" y="57503"/>
                    </a:moveTo>
                    <a:cubicBezTo>
                      <a:pt x="0" y="25745"/>
                      <a:pt x="25745" y="0"/>
                      <a:pt x="57503" y="0"/>
                    </a:cubicBezTo>
                    <a:lnTo>
                      <a:pt x="696375" y="0"/>
                    </a:lnTo>
                    <a:cubicBezTo>
                      <a:pt x="728133" y="0"/>
                      <a:pt x="753878" y="25745"/>
                      <a:pt x="753878" y="57503"/>
                    </a:cubicBezTo>
                    <a:lnTo>
                      <a:pt x="753878" y="287509"/>
                    </a:lnTo>
                    <a:cubicBezTo>
                      <a:pt x="753878" y="319267"/>
                      <a:pt x="728133" y="345012"/>
                      <a:pt x="696375" y="345012"/>
                    </a:cubicBezTo>
                    <a:lnTo>
                      <a:pt x="57503" y="345012"/>
                    </a:lnTo>
                    <a:cubicBezTo>
                      <a:pt x="25745" y="345012"/>
                      <a:pt x="0" y="319267"/>
                      <a:pt x="0" y="287509"/>
                    </a:cubicBezTo>
                    <a:lnTo>
                      <a:pt x="0" y="5750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22" tIns="34622" rIns="34622" bIns="3462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Specific</a:t>
                </a:r>
                <a:br>
                  <a:rPr lang="en-US" sz="700" kern="1200" dirty="0"/>
                </a:br>
                <a:r>
                  <a:rPr lang="en-US" sz="700" kern="1200" dirty="0"/>
                  <a:t>Frontend</a:t>
                </a:r>
                <a:endParaRPr lang="en-GB" sz="700" kern="12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33D1341-ABA0-435A-B77D-483199E018D2}"/>
                  </a:ext>
                </a:extLst>
              </p:cNvPr>
              <p:cNvSpPr/>
              <p:nvPr/>
            </p:nvSpPr>
            <p:spPr>
              <a:xfrm>
                <a:off x="5312358" y="1905339"/>
                <a:ext cx="672735" cy="282930"/>
              </a:xfrm>
              <a:custGeom>
                <a:avLst/>
                <a:gdLst>
                  <a:gd name="connsiteX0" fmla="*/ 0 w 753878"/>
                  <a:gd name="connsiteY0" fmla="*/ 57503 h 345012"/>
                  <a:gd name="connsiteX1" fmla="*/ 57503 w 753878"/>
                  <a:gd name="connsiteY1" fmla="*/ 0 h 345012"/>
                  <a:gd name="connsiteX2" fmla="*/ 696375 w 753878"/>
                  <a:gd name="connsiteY2" fmla="*/ 0 h 345012"/>
                  <a:gd name="connsiteX3" fmla="*/ 753878 w 753878"/>
                  <a:gd name="connsiteY3" fmla="*/ 57503 h 345012"/>
                  <a:gd name="connsiteX4" fmla="*/ 753878 w 753878"/>
                  <a:gd name="connsiteY4" fmla="*/ 287509 h 345012"/>
                  <a:gd name="connsiteX5" fmla="*/ 696375 w 753878"/>
                  <a:gd name="connsiteY5" fmla="*/ 345012 h 345012"/>
                  <a:gd name="connsiteX6" fmla="*/ 57503 w 753878"/>
                  <a:gd name="connsiteY6" fmla="*/ 345012 h 345012"/>
                  <a:gd name="connsiteX7" fmla="*/ 0 w 753878"/>
                  <a:gd name="connsiteY7" fmla="*/ 287509 h 345012"/>
                  <a:gd name="connsiteX8" fmla="*/ 0 w 753878"/>
                  <a:gd name="connsiteY8" fmla="*/ 57503 h 34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878" h="345012">
                    <a:moveTo>
                      <a:pt x="0" y="57503"/>
                    </a:moveTo>
                    <a:cubicBezTo>
                      <a:pt x="0" y="25745"/>
                      <a:pt x="25745" y="0"/>
                      <a:pt x="57503" y="0"/>
                    </a:cubicBezTo>
                    <a:lnTo>
                      <a:pt x="696375" y="0"/>
                    </a:lnTo>
                    <a:cubicBezTo>
                      <a:pt x="728133" y="0"/>
                      <a:pt x="753878" y="25745"/>
                      <a:pt x="753878" y="57503"/>
                    </a:cubicBezTo>
                    <a:lnTo>
                      <a:pt x="753878" y="287509"/>
                    </a:lnTo>
                    <a:cubicBezTo>
                      <a:pt x="753878" y="319267"/>
                      <a:pt x="728133" y="345012"/>
                      <a:pt x="696375" y="345012"/>
                    </a:cubicBezTo>
                    <a:lnTo>
                      <a:pt x="57503" y="345012"/>
                    </a:lnTo>
                    <a:cubicBezTo>
                      <a:pt x="25745" y="345012"/>
                      <a:pt x="0" y="319267"/>
                      <a:pt x="0" y="287509"/>
                    </a:cubicBezTo>
                    <a:lnTo>
                      <a:pt x="0" y="5750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22" tIns="34622" rIns="34622" bIns="3462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800" b="1" kern="1200" dirty="0">
                    <a:solidFill>
                      <a:schemeClr val="tx1"/>
                    </a:solidFill>
                  </a:rPr>
                  <a:t>Community-Specific</a:t>
                </a:r>
                <a:endParaRPr lang="en-GB" sz="8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939A59-3F6A-436E-AAF6-D0625456D026}"/>
                  </a:ext>
                </a:extLst>
              </p:cNvPr>
              <p:cNvSpPr txBox="1"/>
              <p:nvPr/>
            </p:nvSpPr>
            <p:spPr>
              <a:xfrm>
                <a:off x="4667173" y="1366568"/>
                <a:ext cx="195117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Community Services</a:t>
                </a:r>
                <a:endParaRPr lang="en-GB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406717D-4E86-4860-8406-AFE96956981D}"/>
                </a:ext>
              </a:extLst>
            </p:cNvPr>
            <p:cNvGrpSpPr/>
            <p:nvPr/>
          </p:nvGrpSpPr>
          <p:grpSpPr>
            <a:xfrm>
              <a:off x="4273247" y="2841261"/>
              <a:ext cx="2675018" cy="1530689"/>
              <a:chOff x="4273247" y="2841261"/>
              <a:chExt cx="2675018" cy="1530689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81BDA33-FC11-4A6E-8E0C-64819A97520C}"/>
                  </a:ext>
                </a:extLst>
              </p:cNvPr>
              <p:cNvSpPr/>
              <p:nvPr/>
            </p:nvSpPr>
            <p:spPr bwMode="auto">
              <a:xfrm>
                <a:off x="4273247" y="2841261"/>
                <a:ext cx="2675018" cy="153068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241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8300299-2D89-4BDC-BD50-EC12A7797C06}"/>
                  </a:ext>
                </a:extLst>
              </p:cNvPr>
              <p:cNvSpPr/>
              <p:nvPr/>
            </p:nvSpPr>
            <p:spPr bwMode="auto">
              <a:xfrm>
                <a:off x="4363774" y="2919932"/>
                <a:ext cx="2476477" cy="1343229"/>
              </a:xfrm>
              <a:prstGeom prst="roundRect">
                <a:avLst/>
              </a:prstGeom>
              <a:solidFill>
                <a:srgbClr val="FFFFFF">
                  <a:alpha val="40000"/>
                </a:srgbClr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2414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C2B5F25-97CD-42EC-9A26-E667206C7634}"/>
                  </a:ext>
                </a:extLst>
              </p:cNvPr>
              <p:cNvSpPr/>
              <p:nvPr/>
            </p:nvSpPr>
            <p:spPr>
              <a:xfrm>
                <a:off x="4735894" y="3183142"/>
                <a:ext cx="462743" cy="270664"/>
              </a:xfrm>
              <a:custGeom>
                <a:avLst/>
                <a:gdLst>
                  <a:gd name="connsiteX0" fmla="*/ 0 w 462743"/>
                  <a:gd name="connsiteY0" fmla="*/ 45112 h 270664"/>
                  <a:gd name="connsiteX1" fmla="*/ 45112 w 462743"/>
                  <a:gd name="connsiteY1" fmla="*/ 0 h 270664"/>
                  <a:gd name="connsiteX2" fmla="*/ 417631 w 462743"/>
                  <a:gd name="connsiteY2" fmla="*/ 0 h 270664"/>
                  <a:gd name="connsiteX3" fmla="*/ 462743 w 462743"/>
                  <a:gd name="connsiteY3" fmla="*/ 45112 h 270664"/>
                  <a:gd name="connsiteX4" fmla="*/ 462743 w 462743"/>
                  <a:gd name="connsiteY4" fmla="*/ 225552 h 270664"/>
                  <a:gd name="connsiteX5" fmla="*/ 417631 w 462743"/>
                  <a:gd name="connsiteY5" fmla="*/ 270664 h 270664"/>
                  <a:gd name="connsiteX6" fmla="*/ 45112 w 462743"/>
                  <a:gd name="connsiteY6" fmla="*/ 270664 h 270664"/>
                  <a:gd name="connsiteX7" fmla="*/ 0 w 462743"/>
                  <a:gd name="connsiteY7" fmla="*/ 225552 h 270664"/>
                  <a:gd name="connsiteX8" fmla="*/ 0 w 462743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43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17631" y="0"/>
                    </a:lnTo>
                    <a:cubicBezTo>
                      <a:pt x="442546" y="0"/>
                      <a:pt x="462743" y="20197"/>
                      <a:pt x="462743" y="45112"/>
                    </a:cubicBezTo>
                    <a:lnTo>
                      <a:pt x="462743" y="225552"/>
                    </a:lnTo>
                    <a:cubicBezTo>
                      <a:pt x="462743" y="250467"/>
                      <a:pt x="442546" y="270664"/>
                      <a:pt x="417631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Storage</a:t>
                </a:r>
                <a:endParaRPr lang="en-GB" sz="700" kern="1200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52B4E8D-FD33-4927-855E-B313D2FC0772}"/>
                  </a:ext>
                </a:extLst>
              </p:cNvPr>
              <p:cNvSpPr/>
              <p:nvPr/>
            </p:nvSpPr>
            <p:spPr>
              <a:xfrm>
                <a:off x="4735894" y="3487291"/>
                <a:ext cx="510328" cy="270664"/>
              </a:xfrm>
              <a:custGeom>
                <a:avLst/>
                <a:gdLst>
                  <a:gd name="connsiteX0" fmla="*/ 0 w 510328"/>
                  <a:gd name="connsiteY0" fmla="*/ 45112 h 270664"/>
                  <a:gd name="connsiteX1" fmla="*/ 45112 w 510328"/>
                  <a:gd name="connsiteY1" fmla="*/ 0 h 270664"/>
                  <a:gd name="connsiteX2" fmla="*/ 465216 w 510328"/>
                  <a:gd name="connsiteY2" fmla="*/ 0 h 270664"/>
                  <a:gd name="connsiteX3" fmla="*/ 510328 w 510328"/>
                  <a:gd name="connsiteY3" fmla="*/ 45112 h 270664"/>
                  <a:gd name="connsiteX4" fmla="*/ 510328 w 510328"/>
                  <a:gd name="connsiteY4" fmla="*/ 225552 h 270664"/>
                  <a:gd name="connsiteX5" fmla="*/ 465216 w 510328"/>
                  <a:gd name="connsiteY5" fmla="*/ 270664 h 270664"/>
                  <a:gd name="connsiteX6" fmla="*/ 45112 w 510328"/>
                  <a:gd name="connsiteY6" fmla="*/ 270664 h 270664"/>
                  <a:gd name="connsiteX7" fmla="*/ 0 w 510328"/>
                  <a:gd name="connsiteY7" fmla="*/ 225552 h 270664"/>
                  <a:gd name="connsiteX8" fmla="*/ 0 w 510328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0328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65216" y="0"/>
                    </a:lnTo>
                    <a:cubicBezTo>
                      <a:pt x="490131" y="0"/>
                      <a:pt x="510328" y="20197"/>
                      <a:pt x="510328" y="45112"/>
                    </a:cubicBezTo>
                    <a:lnTo>
                      <a:pt x="510328" y="225552"/>
                    </a:lnTo>
                    <a:cubicBezTo>
                      <a:pt x="510328" y="250467"/>
                      <a:pt x="490131" y="270664"/>
                      <a:pt x="465216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Analysis</a:t>
                </a:r>
                <a:endParaRPr lang="en-GB" sz="700" kern="1200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47E02A5-6534-4F5A-8166-FB71ACF2546E}"/>
                  </a:ext>
                </a:extLst>
              </p:cNvPr>
              <p:cNvSpPr/>
              <p:nvPr/>
            </p:nvSpPr>
            <p:spPr>
              <a:xfrm>
                <a:off x="4728067" y="3867351"/>
                <a:ext cx="649306" cy="346449"/>
              </a:xfrm>
              <a:custGeom>
                <a:avLst/>
                <a:gdLst>
                  <a:gd name="connsiteX0" fmla="*/ 0 w 649306"/>
                  <a:gd name="connsiteY0" fmla="*/ 57743 h 346449"/>
                  <a:gd name="connsiteX1" fmla="*/ 57743 w 649306"/>
                  <a:gd name="connsiteY1" fmla="*/ 0 h 346449"/>
                  <a:gd name="connsiteX2" fmla="*/ 591563 w 649306"/>
                  <a:gd name="connsiteY2" fmla="*/ 0 h 346449"/>
                  <a:gd name="connsiteX3" fmla="*/ 649306 w 649306"/>
                  <a:gd name="connsiteY3" fmla="*/ 57743 h 346449"/>
                  <a:gd name="connsiteX4" fmla="*/ 649306 w 649306"/>
                  <a:gd name="connsiteY4" fmla="*/ 288706 h 346449"/>
                  <a:gd name="connsiteX5" fmla="*/ 591563 w 649306"/>
                  <a:gd name="connsiteY5" fmla="*/ 346449 h 346449"/>
                  <a:gd name="connsiteX6" fmla="*/ 57743 w 649306"/>
                  <a:gd name="connsiteY6" fmla="*/ 346449 h 346449"/>
                  <a:gd name="connsiteX7" fmla="*/ 0 w 649306"/>
                  <a:gd name="connsiteY7" fmla="*/ 288706 h 346449"/>
                  <a:gd name="connsiteX8" fmla="*/ 0 w 649306"/>
                  <a:gd name="connsiteY8" fmla="*/ 57743 h 34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06" h="346449">
                    <a:moveTo>
                      <a:pt x="0" y="57743"/>
                    </a:moveTo>
                    <a:cubicBezTo>
                      <a:pt x="0" y="25852"/>
                      <a:pt x="25852" y="0"/>
                      <a:pt x="57743" y="0"/>
                    </a:cubicBezTo>
                    <a:lnTo>
                      <a:pt x="591563" y="0"/>
                    </a:lnTo>
                    <a:cubicBezTo>
                      <a:pt x="623454" y="0"/>
                      <a:pt x="649306" y="25852"/>
                      <a:pt x="649306" y="57743"/>
                    </a:cubicBezTo>
                    <a:lnTo>
                      <a:pt x="649306" y="288706"/>
                    </a:lnTo>
                    <a:cubicBezTo>
                      <a:pt x="649306" y="320597"/>
                      <a:pt x="623454" y="346449"/>
                      <a:pt x="591563" y="346449"/>
                    </a:cubicBezTo>
                    <a:lnTo>
                      <a:pt x="57743" y="346449"/>
                    </a:lnTo>
                    <a:cubicBezTo>
                      <a:pt x="25852" y="346449"/>
                      <a:pt x="0" y="320597"/>
                      <a:pt x="0" y="288706"/>
                    </a:cubicBezTo>
                    <a:lnTo>
                      <a:pt x="0" y="5774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92" tIns="34692" rIns="34692" bIns="3469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Publishing</a:t>
                </a:r>
                <a:br>
                  <a:rPr lang="en-US" sz="700" kern="1200" dirty="0"/>
                </a:br>
                <a:r>
                  <a:rPr lang="en-US" sz="700" kern="1200" dirty="0"/>
                  <a:t>Repository</a:t>
                </a:r>
                <a:endParaRPr lang="en-GB" sz="700" kern="1200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91B59C2-336E-4EA6-9C44-5E948884C1DB}"/>
                  </a:ext>
                </a:extLst>
              </p:cNvPr>
              <p:cNvSpPr/>
              <p:nvPr/>
            </p:nvSpPr>
            <p:spPr>
              <a:xfrm>
                <a:off x="4670496" y="3125007"/>
                <a:ext cx="462743" cy="270664"/>
              </a:xfrm>
              <a:custGeom>
                <a:avLst/>
                <a:gdLst>
                  <a:gd name="connsiteX0" fmla="*/ 0 w 462743"/>
                  <a:gd name="connsiteY0" fmla="*/ 45112 h 270664"/>
                  <a:gd name="connsiteX1" fmla="*/ 45112 w 462743"/>
                  <a:gd name="connsiteY1" fmla="*/ 0 h 270664"/>
                  <a:gd name="connsiteX2" fmla="*/ 417631 w 462743"/>
                  <a:gd name="connsiteY2" fmla="*/ 0 h 270664"/>
                  <a:gd name="connsiteX3" fmla="*/ 462743 w 462743"/>
                  <a:gd name="connsiteY3" fmla="*/ 45112 h 270664"/>
                  <a:gd name="connsiteX4" fmla="*/ 462743 w 462743"/>
                  <a:gd name="connsiteY4" fmla="*/ 225552 h 270664"/>
                  <a:gd name="connsiteX5" fmla="*/ 417631 w 462743"/>
                  <a:gd name="connsiteY5" fmla="*/ 270664 h 270664"/>
                  <a:gd name="connsiteX6" fmla="*/ 45112 w 462743"/>
                  <a:gd name="connsiteY6" fmla="*/ 270664 h 270664"/>
                  <a:gd name="connsiteX7" fmla="*/ 0 w 462743"/>
                  <a:gd name="connsiteY7" fmla="*/ 225552 h 270664"/>
                  <a:gd name="connsiteX8" fmla="*/ 0 w 462743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43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17631" y="0"/>
                    </a:lnTo>
                    <a:cubicBezTo>
                      <a:pt x="442546" y="0"/>
                      <a:pt x="462743" y="20197"/>
                      <a:pt x="462743" y="45112"/>
                    </a:cubicBezTo>
                    <a:lnTo>
                      <a:pt x="462743" y="225552"/>
                    </a:lnTo>
                    <a:cubicBezTo>
                      <a:pt x="462743" y="250467"/>
                      <a:pt x="442546" y="270664"/>
                      <a:pt x="417631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Storage</a:t>
                </a:r>
                <a:endParaRPr lang="en-GB" sz="700" kern="1200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469222-708F-41FB-947C-3A550DB7900E}"/>
                  </a:ext>
                </a:extLst>
              </p:cNvPr>
              <p:cNvSpPr/>
              <p:nvPr/>
            </p:nvSpPr>
            <p:spPr>
              <a:xfrm>
                <a:off x="4670496" y="3429156"/>
                <a:ext cx="510328" cy="270664"/>
              </a:xfrm>
              <a:custGeom>
                <a:avLst/>
                <a:gdLst>
                  <a:gd name="connsiteX0" fmla="*/ 0 w 510328"/>
                  <a:gd name="connsiteY0" fmla="*/ 45112 h 270664"/>
                  <a:gd name="connsiteX1" fmla="*/ 45112 w 510328"/>
                  <a:gd name="connsiteY1" fmla="*/ 0 h 270664"/>
                  <a:gd name="connsiteX2" fmla="*/ 465216 w 510328"/>
                  <a:gd name="connsiteY2" fmla="*/ 0 h 270664"/>
                  <a:gd name="connsiteX3" fmla="*/ 510328 w 510328"/>
                  <a:gd name="connsiteY3" fmla="*/ 45112 h 270664"/>
                  <a:gd name="connsiteX4" fmla="*/ 510328 w 510328"/>
                  <a:gd name="connsiteY4" fmla="*/ 225552 h 270664"/>
                  <a:gd name="connsiteX5" fmla="*/ 465216 w 510328"/>
                  <a:gd name="connsiteY5" fmla="*/ 270664 h 270664"/>
                  <a:gd name="connsiteX6" fmla="*/ 45112 w 510328"/>
                  <a:gd name="connsiteY6" fmla="*/ 270664 h 270664"/>
                  <a:gd name="connsiteX7" fmla="*/ 0 w 510328"/>
                  <a:gd name="connsiteY7" fmla="*/ 225552 h 270664"/>
                  <a:gd name="connsiteX8" fmla="*/ 0 w 510328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0328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65216" y="0"/>
                    </a:lnTo>
                    <a:cubicBezTo>
                      <a:pt x="490131" y="0"/>
                      <a:pt x="510328" y="20197"/>
                      <a:pt x="510328" y="45112"/>
                    </a:cubicBezTo>
                    <a:lnTo>
                      <a:pt x="510328" y="225552"/>
                    </a:lnTo>
                    <a:cubicBezTo>
                      <a:pt x="510328" y="250467"/>
                      <a:pt x="490131" y="270664"/>
                      <a:pt x="465216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Analysis</a:t>
                </a:r>
                <a:endParaRPr lang="en-GB" sz="700" kern="1200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7D6A0E4-54B6-4821-B04C-3FE8A4ADC658}"/>
                  </a:ext>
                </a:extLst>
              </p:cNvPr>
              <p:cNvSpPr/>
              <p:nvPr/>
            </p:nvSpPr>
            <p:spPr>
              <a:xfrm>
                <a:off x="4662669" y="3809216"/>
                <a:ext cx="649306" cy="346449"/>
              </a:xfrm>
              <a:custGeom>
                <a:avLst/>
                <a:gdLst>
                  <a:gd name="connsiteX0" fmla="*/ 0 w 649306"/>
                  <a:gd name="connsiteY0" fmla="*/ 57743 h 346449"/>
                  <a:gd name="connsiteX1" fmla="*/ 57743 w 649306"/>
                  <a:gd name="connsiteY1" fmla="*/ 0 h 346449"/>
                  <a:gd name="connsiteX2" fmla="*/ 591563 w 649306"/>
                  <a:gd name="connsiteY2" fmla="*/ 0 h 346449"/>
                  <a:gd name="connsiteX3" fmla="*/ 649306 w 649306"/>
                  <a:gd name="connsiteY3" fmla="*/ 57743 h 346449"/>
                  <a:gd name="connsiteX4" fmla="*/ 649306 w 649306"/>
                  <a:gd name="connsiteY4" fmla="*/ 288706 h 346449"/>
                  <a:gd name="connsiteX5" fmla="*/ 591563 w 649306"/>
                  <a:gd name="connsiteY5" fmla="*/ 346449 h 346449"/>
                  <a:gd name="connsiteX6" fmla="*/ 57743 w 649306"/>
                  <a:gd name="connsiteY6" fmla="*/ 346449 h 346449"/>
                  <a:gd name="connsiteX7" fmla="*/ 0 w 649306"/>
                  <a:gd name="connsiteY7" fmla="*/ 288706 h 346449"/>
                  <a:gd name="connsiteX8" fmla="*/ 0 w 649306"/>
                  <a:gd name="connsiteY8" fmla="*/ 57743 h 34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06" h="346449">
                    <a:moveTo>
                      <a:pt x="0" y="57743"/>
                    </a:moveTo>
                    <a:cubicBezTo>
                      <a:pt x="0" y="25852"/>
                      <a:pt x="25852" y="0"/>
                      <a:pt x="57743" y="0"/>
                    </a:cubicBezTo>
                    <a:lnTo>
                      <a:pt x="591563" y="0"/>
                    </a:lnTo>
                    <a:cubicBezTo>
                      <a:pt x="623454" y="0"/>
                      <a:pt x="649306" y="25852"/>
                      <a:pt x="649306" y="57743"/>
                    </a:cubicBezTo>
                    <a:lnTo>
                      <a:pt x="649306" y="288706"/>
                    </a:lnTo>
                    <a:cubicBezTo>
                      <a:pt x="649306" y="320597"/>
                      <a:pt x="623454" y="346449"/>
                      <a:pt x="591563" y="346449"/>
                    </a:cubicBezTo>
                    <a:lnTo>
                      <a:pt x="57743" y="346449"/>
                    </a:lnTo>
                    <a:cubicBezTo>
                      <a:pt x="25852" y="346449"/>
                      <a:pt x="0" y="320597"/>
                      <a:pt x="0" y="288706"/>
                    </a:cubicBezTo>
                    <a:lnTo>
                      <a:pt x="0" y="5774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92" tIns="34692" rIns="34692" bIns="3469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Publishing</a:t>
                </a:r>
                <a:br>
                  <a:rPr lang="en-US" sz="700" kern="1200" dirty="0"/>
                </a:br>
                <a:r>
                  <a:rPr lang="en-US" sz="700" kern="1200" dirty="0"/>
                  <a:t>Repository</a:t>
                </a:r>
                <a:endParaRPr lang="en-GB" sz="700" kern="12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19083E-BEF6-4B5A-95E4-1ABF740B2CD2}"/>
                  </a:ext>
                </a:extLst>
              </p:cNvPr>
              <p:cNvSpPr txBox="1"/>
              <p:nvPr/>
            </p:nvSpPr>
            <p:spPr>
              <a:xfrm>
                <a:off x="5023800" y="2906304"/>
                <a:ext cx="179087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Extended Services</a:t>
                </a:r>
                <a:endParaRPr lang="en-GB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9CD5C26-0B75-468E-920C-6E1D4DA8F041}"/>
                  </a:ext>
                </a:extLst>
              </p:cNvPr>
              <p:cNvSpPr/>
              <p:nvPr/>
            </p:nvSpPr>
            <p:spPr>
              <a:xfrm>
                <a:off x="4605098" y="3066872"/>
                <a:ext cx="462743" cy="270664"/>
              </a:xfrm>
              <a:custGeom>
                <a:avLst/>
                <a:gdLst>
                  <a:gd name="connsiteX0" fmla="*/ 0 w 462743"/>
                  <a:gd name="connsiteY0" fmla="*/ 45112 h 270664"/>
                  <a:gd name="connsiteX1" fmla="*/ 45112 w 462743"/>
                  <a:gd name="connsiteY1" fmla="*/ 0 h 270664"/>
                  <a:gd name="connsiteX2" fmla="*/ 417631 w 462743"/>
                  <a:gd name="connsiteY2" fmla="*/ 0 h 270664"/>
                  <a:gd name="connsiteX3" fmla="*/ 462743 w 462743"/>
                  <a:gd name="connsiteY3" fmla="*/ 45112 h 270664"/>
                  <a:gd name="connsiteX4" fmla="*/ 462743 w 462743"/>
                  <a:gd name="connsiteY4" fmla="*/ 225552 h 270664"/>
                  <a:gd name="connsiteX5" fmla="*/ 417631 w 462743"/>
                  <a:gd name="connsiteY5" fmla="*/ 270664 h 270664"/>
                  <a:gd name="connsiteX6" fmla="*/ 45112 w 462743"/>
                  <a:gd name="connsiteY6" fmla="*/ 270664 h 270664"/>
                  <a:gd name="connsiteX7" fmla="*/ 0 w 462743"/>
                  <a:gd name="connsiteY7" fmla="*/ 225552 h 270664"/>
                  <a:gd name="connsiteX8" fmla="*/ 0 w 462743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43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17631" y="0"/>
                    </a:lnTo>
                    <a:cubicBezTo>
                      <a:pt x="442546" y="0"/>
                      <a:pt x="462743" y="20197"/>
                      <a:pt x="462743" y="45112"/>
                    </a:cubicBezTo>
                    <a:lnTo>
                      <a:pt x="462743" y="225552"/>
                    </a:lnTo>
                    <a:cubicBezTo>
                      <a:pt x="462743" y="250467"/>
                      <a:pt x="442546" y="270664"/>
                      <a:pt x="417631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Storage</a:t>
                </a:r>
                <a:endParaRPr lang="en-GB" sz="700" kern="12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F214D1-976F-4634-8792-6A1071E15E11}"/>
                  </a:ext>
                </a:extLst>
              </p:cNvPr>
              <p:cNvSpPr/>
              <p:nvPr/>
            </p:nvSpPr>
            <p:spPr>
              <a:xfrm>
                <a:off x="4605098" y="3371021"/>
                <a:ext cx="510328" cy="270664"/>
              </a:xfrm>
              <a:custGeom>
                <a:avLst/>
                <a:gdLst>
                  <a:gd name="connsiteX0" fmla="*/ 0 w 510328"/>
                  <a:gd name="connsiteY0" fmla="*/ 45112 h 270664"/>
                  <a:gd name="connsiteX1" fmla="*/ 45112 w 510328"/>
                  <a:gd name="connsiteY1" fmla="*/ 0 h 270664"/>
                  <a:gd name="connsiteX2" fmla="*/ 465216 w 510328"/>
                  <a:gd name="connsiteY2" fmla="*/ 0 h 270664"/>
                  <a:gd name="connsiteX3" fmla="*/ 510328 w 510328"/>
                  <a:gd name="connsiteY3" fmla="*/ 45112 h 270664"/>
                  <a:gd name="connsiteX4" fmla="*/ 510328 w 510328"/>
                  <a:gd name="connsiteY4" fmla="*/ 225552 h 270664"/>
                  <a:gd name="connsiteX5" fmla="*/ 465216 w 510328"/>
                  <a:gd name="connsiteY5" fmla="*/ 270664 h 270664"/>
                  <a:gd name="connsiteX6" fmla="*/ 45112 w 510328"/>
                  <a:gd name="connsiteY6" fmla="*/ 270664 h 270664"/>
                  <a:gd name="connsiteX7" fmla="*/ 0 w 510328"/>
                  <a:gd name="connsiteY7" fmla="*/ 225552 h 270664"/>
                  <a:gd name="connsiteX8" fmla="*/ 0 w 510328"/>
                  <a:gd name="connsiteY8" fmla="*/ 45112 h 27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0328" h="270664">
                    <a:moveTo>
                      <a:pt x="0" y="45112"/>
                    </a:moveTo>
                    <a:cubicBezTo>
                      <a:pt x="0" y="20197"/>
                      <a:pt x="20197" y="0"/>
                      <a:pt x="45112" y="0"/>
                    </a:cubicBezTo>
                    <a:lnTo>
                      <a:pt x="465216" y="0"/>
                    </a:lnTo>
                    <a:cubicBezTo>
                      <a:pt x="490131" y="0"/>
                      <a:pt x="510328" y="20197"/>
                      <a:pt x="510328" y="45112"/>
                    </a:cubicBezTo>
                    <a:lnTo>
                      <a:pt x="510328" y="225552"/>
                    </a:lnTo>
                    <a:cubicBezTo>
                      <a:pt x="510328" y="250467"/>
                      <a:pt x="490131" y="270664"/>
                      <a:pt x="465216" y="270664"/>
                    </a:cubicBezTo>
                    <a:lnTo>
                      <a:pt x="45112" y="270664"/>
                    </a:lnTo>
                    <a:cubicBezTo>
                      <a:pt x="20197" y="270664"/>
                      <a:pt x="0" y="250467"/>
                      <a:pt x="0" y="225552"/>
                    </a:cubicBezTo>
                    <a:lnTo>
                      <a:pt x="0" y="4511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93" tIns="30993" rIns="30993" bIns="30993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Analysis</a:t>
                </a:r>
                <a:endParaRPr lang="en-GB" sz="700" kern="1200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519302-4831-4638-B758-D0D0DA5C54DA}"/>
                  </a:ext>
                </a:extLst>
              </p:cNvPr>
              <p:cNvSpPr/>
              <p:nvPr/>
            </p:nvSpPr>
            <p:spPr>
              <a:xfrm>
                <a:off x="4597271" y="3751081"/>
                <a:ext cx="649306" cy="346449"/>
              </a:xfrm>
              <a:custGeom>
                <a:avLst/>
                <a:gdLst>
                  <a:gd name="connsiteX0" fmla="*/ 0 w 649306"/>
                  <a:gd name="connsiteY0" fmla="*/ 57743 h 346449"/>
                  <a:gd name="connsiteX1" fmla="*/ 57743 w 649306"/>
                  <a:gd name="connsiteY1" fmla="*/ 0 h 346449"/>
                  <a:gd name="connsiteX2" fmla="*/ 591563 w 649306"/>
                  <a:gd name="connsiteY2" fmla="*/ 0 h 346449"/>
                  <a:gd name="connsiteX3" fmla="*/ 649306 w 649306"/>
                  <a:gd name="connsiteY3" fmla="*/ 57743 h 346449"/>
                  <a:gd name="connsiteX4" fmla="*/ 649306 w 649306"/>
                  <a:gd name="connsiteY4" fmla="*/ 288706 h 346449"/>
                  <a:gd name="connsiteX5" fmla="*/ 591563 w 649306"/>
                  <a:gd name="connsiteY5" fmla="*/ 346449 h 346449"/>
                  <a:gd name="connsiteX6" fmla="*/ 57743 w 649306"/>
                  <a:gd name="connsiteY6" fmla="*/ 346449 h 346449"/>
                  <a:gd name="connsiteX7" fmla="*/ 0 w 649306"/>
                  <a:gd name="connsiteY7" fmla="*/ 288706 h 346449"/>
                  <a:gd name="connsiteX8" fmla="*/ 0 w 649306"/>
                  <a:gd name="connsiteY8" fmla="*/ 57743 h 34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06" h="346449">
                    <a:moveTo>
                      <a:pt x="0" y="57743"/>
                    </a:moveTo>
                    <a:cubicBezTo>
                      <a:pt x="0" y="25852"/>
                      <a:pt x="25852" y="0"/>
                      <a:pt x="57743" y="0"/>
                    </a:cubicBezTo>
                    <a:lnTo>
                      <a:pt x="591563" y="0"/>
                    </a:lnTo>
                    <a:cubicBezTo>
                      <a:pt x="623454" y="0"/>
                      <a:pt x="649306" y="25852"/>
                      <a:pt x="649306" y="57743"/>
                    </a:cubicBezTo>
                    <a:lnTo>
                      <a:pt x="649306" y="288706"/>
                    </a:lnTo>
                    <a:cubicBezTo>
                      <a:pt x="649306" y="320597"/>
                      <a:pt x="623454" y="346449"/>
                      <a:pt x="591563" y="346449"/>
                    </a:cubicBezTo>
                    <a:lnTo>
                      <a:pt x="57743" y="346449"/>
                    </a:lnTo>
                    <a:cubicBezTo>
                      <a:pt x="25852" y="346449"/>
                      <a:pt x="0" y="320597"/>
                      <a:pt x="0" y="288706"/>
                    </a:cubicBezTo>
                    <a:lnTo>
                      <a:pt x="0" y="5774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692" tIns="34692" rIns="34692" bIns="34692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700" kern="1200" dirty="0"/>
                  <a:t>Publishing</a:t>
                </a:r>
                <a:br>
                  <a:rPr lang="en-US" sz="700" kern="1200" dirty="0"/>
                </a:br>
                <a:r>
                  <a:rPr lang="en-US" sz="700" kern="1200" dirty="0"/>
                  <a:t>Repositories</a:t>
                </a:r>
                <a:endParaRPr lang="en-GB" sz="700" kern="1200" dirty="0"/>
              </a:p>
            </p:txBody>
          </p:sp>
          <p:cxnSp>
            <p:nvCxnSpPr>
              <p:cNvPr id="42" name="Connector: Curved 41">
                <a:extLst>
                  <a:ext uri="{FF2B5EF4-FFF2-40B4-BE49-F238E27FC236}">
                    <a16:creationId xmlns:a16="http://schemas.microsoft.com/office/drawing/2014/main" id="{C31F8112-7C14-4591-B1FE-9467856114B5}"/>
                  </a:ext>
                </a:extLst>
              </p:cNvPr>
              <p:cNvCxnSpPr>
                <a:cxnSpLocks/>
                <a:stCxn id="35" idx="3"/>
                <a:endCxn id="39" idx="4"/>
              </p:cNvCxnSpPr>
              <p:nvPr/>
            </p:nvCxnSpPr>
            <p:spPr bwMode="auto">
              <a:xfrm flipH="1" flipV="1">
                <a:off x="5115426" y="3596573"/>
                <a:ext cx="196549" cy="270386"/>
              </a:xfrm>
              <a:prstGeom prst="curvedConnector3">
                <a:avLst>
                  <a:gd name="adj1" fmla="val -116307"/>
                </a:avLst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D9DD4F6-CEF3-4B65-92EB-B970A7B35C8E}"/>
                  </a:ext>
                </a:extLst>
              </p:cNvPr>
              <p:cNvCxnSpPr>
                <a:cxnSpLocks/>
                <a:stCxn id="41" idx="0"/>
                <a:endCxn id="38" idx="0"/>
              </p:cNvCxnSpPr>
              <p:nvPr/>
            </p:nvCxnSpPr>
            <p:spPr bwMode="auto">
              <a:xfrm flipV="1">
                <a:off x="4597271" y="3111984"/>
                <a:ext cx="7827" cy="696840"/>
              </a:xfrm>
              <a:prstGeom prst="curvedConnector3">
                <a:avLst>
                  <a:gd name="adj1" fmla="val -2055730"/>
                </a:avLst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lg" len="lg"/>
                <a:tailEnd type="triangl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or: Curved 43">
                <a:extLst>
                  <a:ext uri="{FF2B5EF4-FFF2-40B4-BE49-F238E27FC236}">
                    <a16:creationId xmlns:a16="http://schemas.microsoft.com/office/drawing/2014/main" id="{6CB258DA-8605-47FF-BFA7-38E188310BC7}"/>
                  </a:ext>
                </a:extLst>
              </p:cNvPr>
              <p:cNvCxnSpPr>
                <a:cxnSpLocks/>
                <a:stCxn id="34" idx="3"/>
                <a:endCxn id="38" idx="4"/>
              </p:cNvCxnSpPr>
              <p:nvPr/>
            </p:nvCxnSpPr>
            <p:spPr bwMode="auto">
              <a:xfrm flipH="1" flipV="1">
                <a:off x="5067841" y="3292424"/>
                <a:ext cx="112983" cy="181844"/>
              </a:xfrm>
              <a:prstGeom prst="curvedConnector3">
                <a:avLst>
                  <a:gd name="adj1" fmla="val -202331"/>
                </a:avLst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1B6C932-4E84-4F0E-BE20-31966362DC18}"/>
                </a:ext>
              </a:extLst>
            </p:cNvPr>
            <p:cNvSpPr/>
            <p:nvPr/>
          </p:nvSpPr>
          <p:spPr bwMode="auto">
            <a:xfrm>
              <a:off x="3888209" y="1724118"/>
              <a:ext cx="688215" cy="301850"/>
            </a:xfrm>
            <a:prstGeom prst="roundRect">
              <a:avLst/>
            </a:prstGeom>
            <a:solidFill>
              <a:srgbClr val="FF8B8B"/>
            </a:solidFill>
            <a:ln w="12700">
              <a:solidFill>
                <a:schemeClr val="accent3"/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41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800" b="1" dirty="0">
                  <a:solidFill>
                    <a:schemeClr val="tx1"/>
                  </a:solidFill>
                </a:rPr>
                <a:t>User</a:t>
              </a:r>
              <a:br>
                <a:rPr lang="en-GB" sz="800" b="1" dirty="0">
                  <a:solidFill>
                    <a:schemeClr val="tx1"/>
                  </a:solidFill>
                </a:rPr>
              </a:br>
              <a:r>
                <a:rPr lang="en-GB" sz="800" b="1" dirty="0">
                  <a:solidFill>
                    <a:schemeClr val="tx1"/>
                  </a:solidFill>
                </a:rPr>
                <a:t>AAI</a:t>
              </a:r>
              <a:endParaRPr kumimoji="0" lang="en-GB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45D4D6-04F4-4DAD-B03A-98F2DF817337}"/>
                </a:ext>
              </a:extLst>
            </p:cNvPr>
            <p:cNvSpPr/>
            <p:nvPr/>
          </p:nvSpPr>
          <p:spPr>
            <a:xfrm>
              <a:off x="2718830" y="1703924"/>
              <a:ext cx="637906" cy="361144"/>
            </a:xfrm>
            <a:custGeom>
              <a:avLst/>
              <a:gdLst>
                <a:gd name="connsiteX0" fmla="*/ 0 w 590887"/>
                <a:gd name="connsiteY0" fmla="*/ 78062 h 468362"/>
                <a:gd name="connsiteX1" fmla="*/ 78062 w 590887"/>
                <a:gd name="connsiteY1" fmla="*/ 0 h 468362"/>
                <a:gd name="connsiteX2" fmla="*/ 512825 w 590887"/>
                <a:gd name="connsiteY2" fmla="*/ 0 h 468362"/>
                <a:gd name="connsiteX3" fmla="*/ 590887 w 590887"/>
                <a:gd name="connsiteY3" fmla="*/ 78062 h 468362"/>
                <a:gd name="connsiteX4" fmla="*/ 590887 w 590887"/>
                <a:gd name="connsiteY4" fmla="*/ 390300 h 468362"/>
                <a:gd name="connsiteX5" fmla="*/ 512825 w 590887"/>
                <a:gd name="connsiteY5" fmla="*/ 468362 h 468362"/>
                <a:gd name="connsiteX6" fmla="*/ 78062 w 590887"/>
                <a:gd name="connsiteY6" fmla="*/ 468362 h 468362"/>
                <a:gd name="connsiteX7" fmla="*/ 0 w 590887"/>
                <a:gd name="connsiteY7" fmla="*/ 390300 h 468362"/>
                <a:gd name="connsiteX8" fmla="*/ 0 w 590887"/>
                <a:gd name="connsiteY8" fmla="*/ 78062 h 4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887" h="468362">
                  <a:moveTo>
                    <a:pt x="0" y="78062"/>
                  </a:moveTo>
                  <a:cubicBezTo>
                    <a:pt x="0" y="34950"/>
                    <a:pt x="34950" y="0"/>
                    <a:pt x="78062" y="0"/>
                  </a:cubicBezTo>
                  <a:lnTo>
                    <a:pt x="512825" y="0"/>
                  </a:lnTo>
                  <a:cubicBezTo>
                    <a:pt x="555937" y="0"/>
                    <a:pt x="590887" y="34950"/>
                    <a:pt x="590887" y="78062"/>
                  </a:cubicBezTo>
                  <a:lnTo>
                    <a:pt x="590887" y="390300"/>
                  </a:lnTo>
                  <a:cubicBezTo>
                    <a:pt x="590887" y="433412"/>
                    <a:pt x="555937" y="468362"/>
                    <a:pt x="512825" y="468362"/>
                  </a:cubicBezTo>
                  <a:lnTo>
                    <a:pt x="78062" y="468362"/>
                  </a:lnTo>
                  <a:cubicBezTo>
                    <a:pt x="34950" y="468362"/>
                    <a:pt x="0" y="433412"/>
                    <a:pt x="0" y="390300"/>
                  </a:cubicBezTo>
                  <a:lnTo>
                    <a:pt x="0" y="78062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4" tIns="40644" rIns="40644" bIns="40644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Generic</a:t>
              </a:r>
              <a:r>
                <a:rPr lang="en-US" sz="800" kern="1200" dirty="0">
                  <a:solidFill>
                    <a:schemeClr val="tx1"/>
                  </a:solidFill>
                </a:rPr>
                <a:t> </a:t>
              </a:r>
              <a:endParaRPr lang="en-GB" sz="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9C65B8-4409-47BF-9361-D982F008E941}"/>
                </a:ext>
              </a:extLst>
            </p:cNvPr>
            <p:cNvSpPr txBox="1"/>
            <p:nvPr/>
          </p:nvSpPr>
          <p:spPr>
            <a:xfrm>
              <a:off x="2126159" y="1394714"/>
              <a:ext cx="159851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Central Services</a:t>
              </a:r>
              <a:endParaRPr lang="en-GB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D0DABD-8391-46E0-A306-74A8BD8F3C68}"/>
                </a:ext>
              </a:extLst>
            </p:cNvPr>
            <p:cNvCxnSpPr>
              <a:cxnSpLocks/>
              <a:stCxn id="8" idx="3"/>
            </p:cNvCxnSpPr>
            <p:nvPr/>
          </p:nvCxnSpPr>
          <p:spPr bwMode="auto">
            <a:xfrm flipH="1">
              <a:off x="3171796" y="2804856"/>
              <a:ext cx="419910" cy="42619"/>
            </a:xfrm>
            <a:prstGeom prst="lin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9AA30B4-4653-4DA6-A095-F3FB55D7FC54}"/>
                </a:ext>
              </a:extLst>
            </p:cNvPr>
            <p:cNvGrpSpPr/>
            <p:nvPr/>
          </p:nvGrpSpPr>
          <p:grpSpPr>
            <a:xfrm>
              <a:off x="2404050" y="2065068"/>
              <a:ext cx="2959622" cy="989088"/>
              <a:chOff x="2404050" y="2065068"/>
              <a:chExt cx="2959622" cy="98908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0327486-6F9C-4629-B1CA-8C4CC30C98FA}"/>
                  </a:ext>
                </a:extLst>
              </p:cNvPr>
              <p:cNvSpPr/>
              <p:nvPr/>
            </p:nvSpPr>
            <p:spPr>
              <a:xfrm>
                <a:off x="2404050" y="2831332"/>
                <a:ext cx="965795" cy="222824"/>
              </a:xfrm>
              <a:custGeom>
                <a:avLst/>
                <a:gdLst>
                  <a:gd name="connsiteX0" fmla="*/ 0 w 549892"/>
                  <a:gd name="connsiteY0" fmla="*/ 50907 h 305437"/>
                  <a:gd name="connsiteX1" fmla="*/ 50907 w 549892"/>
                  <a:gd name="connsiteY1" fmla="*/ 0 h 305437"/>
                  <a:gd name="connsiteX2" fmla="*/ 498985 w 549892"/>
                  <a:gd name="connsiteY2" fmla="*/ 0 h 305437"/>
                  <a:gd name="connsiteX3" fmla="*/ 549892 w 549892"/>
                  <a:gd name="connsiteY3" fmla="*/ 50907 h 305437"/>
                  <a:gd name="connsiteX4" fmla="*/ 549892 w 549892"/>
                  <a:gd name="connsiteY4" fmla="*/ 254530 h 305437"/>
                  <a:gd name="connsiteX5" fmla="*/ 498985 w 549892"/>
                  <a:gd name="connsiteY5" fmla="*/ 305437 h 305437"/>
                  <a:gd name="connsiteX6" fmla="*/ 50907 w 549892"/>
                  <a:gd name="connsiteY6" fmla="*/ 305437 h 305437"/>
                  <a:gd name="connsiteX7" fmla="*/ 0 w 549892"/>
                  <a:gd name="connsiteY7" fmla="*/ 254530 h 305437"/>
                  <a:gd name="connsiteX8" fmla="*/ 0 w 549892"/>
                  <a:gd name="connsiteY8" fmla="*/ 50907 h 30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892" h="305437">
                    <a:moveTo>
                      <a:pt x="0" y="50907"/>
                    </a:moveTo>
                    <a:cubicBezTo>
                      <a:pt x="0" y="22792"/>
                      <a:pt x="22792" y="0"/>
                      <a:pt x="50907" y="0"/>
                    </a:cubicBezTo>
                    <a:lnTo>
                      <a:pt x="498985" y="0"/>
                    </a:lnTo>
                    <a:cubicBezTo>
                      <a:pt x="527100" y="0"/>
                      <a:pt x="549892" y="22792"/>
                      <a:pt x="549892" y="50907"/>
                    </a:cubicBezTo>
                    <a:lnTo>
                      <a:pt x="549892" y="254530"/>
                    </a:lnTo>
                    <a:cubicBezTo>
                      <a:pt x="549892" y="282645"/>
                      <a:pt x="527100" y="305437"/>
                      <a:pt x="498985" y="305437"/>
                    </a:cubicBezTo>
                    <a:lnTo>
                      <a:pt x="50907" y="305437"/>
                    </a:lnTo>
                    <a:cubicBezTo>
                      <a:pt x="22792" y="305437"/>
                      <a:pt x="0" y="282645"/>
                      <a:pt x="0" y="254530"/>
                    </a:cubicBezTo>
                    <a:lnTo>
                      <a:pt x="0" y="5090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690" tIns="32690" rIns="32690" bIns="32690" numCol="1" spcCol="1270" anchor="ctr" anchorCtr="0">
                <a:noAutofit/>
              </a:bodyPr>
              <a:lstStyle/>
              <a:p>
                <a:pPr marL="0" lvl="0" indent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>
                    <a:solidFill>
                      <a:schemeClr val="tx1"/>
                    </a:solidFill>
                  </a:rPr>
                  <a:t>API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4EA1515-6906-4999-8A85-9C034D332EB6}"/>
                  </a:ext>
                </a:extLst>
              </p:cNvPr>
              <p:cNvCxnSpPr>
                <a:cxnSpLocks/>
                <a:stCxn id="53" idx="2"/>
                <a:endCxn id="21" idx="6"/>
              </p:cNvCxnSpPr>
              <p:nvPr/>
            </p:nvCxnSpPr>
            <p:spPr bwMode="auto">
              <a:xfrm flipV="1">
                <a:off x="3280435" y="2188269"/>
                <a:ext cx="2083237" cy="643063"/>
              </a:xfrm>
              <a:prstGeom prst="line">
                <a:avLst/>
              </a:prstGeom>
              <a:ln w="2857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1A30F19-A92D-49E9-BD3F-3689BED20D1B}"/>
                  </a:ext>
                </a:extLst>
              </p:cNvPr>
              <p:cNvCxnSpPr>
                <a:cxnSpLocks/>
                <a:stCxn id="53" idx="2"/>
                <a:endCxn id="48" idx="5"/>
              </p:cNvCxnSpPr>
              <p:nvPr/>
            </p:nvCxnSpPr>
            <p:spPr bwMode="auto">
              <a:xfrm flipH="1" flipV="1">
                <a:off x="3272462" y="2065068"/>
                <a:ext cx="7973" cy="766264"/>
              </a:xfrm>
              <a:prstGeom prst="line">
                <a:avLst/>
              </a:prstGeom>
              <a:ln w="28575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A3D1790-8201-4E98-BDAB-081FD5799FEF}"/>
                </a:ext>
              </a:extLst>
            </p:cNvPr>
            <p:cNvSpPr/>
            <p:nvPr/>
          </p:nvSpPr>
          <p:spPr bwMode="auto">
            <a:xfrm>
              <a:off x="3879738" y="2630578"/>
              <a:ext cx="688215" cy="30185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accent3"/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41425"/>
              <a:r>
                <a:rPr lang="en-GB" sz="800" b="1" dirty="0">
                  <a:solidFill>
                    <a:schemeClr val="tx1"/>
                  </a:solidFill>
                </a:rPr>
                <a:t>Data Transfer</a:t>
              </a:r>
              <a:br>
                <a:rPr lang="en-GB" sz="800" b="1" dirty="0">
                  <a:solidFill>
                    <a:schemeClr val="tx1"/>
                  </a:solidFill>
                </a:rPr>
              </a:br>
              <a:r>
                <a:rPr lang="en-GB" sz="800" b="1" dirty="0">
                  <a:solidFill>
                    <a:schemeClr val="tx1"/>
                  </a:solidFill>
                </a:rPr>
                <a:t>Manager</a:t>
              </a:r>
              <a:endParaRPr kumimoji="0" lang="en-GB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57DE326-C819-42F1-94BA-40464429DB39}"/>
                </a:ext>
              </a:extLst>
            </p:cNvPr>
            <p:cNvSpPr/>
            <p:nvPr/>
          </p:nvSpPr>
          <p:spPr bwMode="auto">
            <a:xfrm>
              <a:off x="3883201" y="2200322"/>
              <a:ext cx="688215" cy="301850"/>
            </a:xfrm>
            <a:prstGeom prst="roundRect">
              <a:avLst/>
            </a:prstGeom>
            <a:solidFill>
              <a:srgbClr val="FFD961"/>
            </a:solidFill>
            <a:ln w="12700">
              <a:solidFill>
                <a:schemeClr val="accent3"/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241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Bookmark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151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E6F08-5B01-465C-8D09-A98003E68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7" y="2561894"/>
            <a:ext cx="4085766" cy="1554272"/>
          </a:xfrm>
        </p:spPr>
        <p:txBody>
          <a:bodyPr/>
          <a:lstStyle/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A few committed research communities</a:t>
            </a:r>
          </a:p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Proving approaches</a:t>
            </a:r>
          </a:p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Developing a base of generic services</a:t>
            </a:r>
          </a:p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Focus on Harvesting and 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3AE2-B6A7-47B1-9CBC-97232B23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4621" y="2563391"/>
            <a:ext cx="4051073" cy="1545103"/>
          </a:xfrm>
        </p:spPr>
        <p:txBody>
          <a:bodyPr/>
          <a:lstStyle/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More research communities</a:t>
            </a:r>
          </a:p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More Community-specifics</a:t>
            </a:r>
          </a:p>
          <a:p>
            <a:pPr marL="746125" lvl="3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More depth to services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49C3A-F06D-4023-AB58-AFB4B6C8B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GeRDI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FAC3D-6530-4036-9687-79FA63FA3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D52D-6C01-482F-BC28-D598CDE73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5</a:t>
            </a:fld>
            <a:endParaRPr lang="de-DE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0BCF848-4783-49DA-B82B-C4EFA1275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212647"/>
              </p:ext>
            </p:extLst>
          </p:nvPr>
        </p:nvGraphicFramePr>
        <p:xfrm>
          <a:off x="1835696" y="1484702"/>
          <a:ext cx="5472608" cy="83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8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C10772-F3AC-4193-9EB6-ECC4087BF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33B260-BCD8-4905-8DFE-EB34DE9D4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89028-F24D-4AEE-8D0D-762276D5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39602"/>
            <a:ext cx="8243996" cy="119519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Volunteer research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Wide variety of research domains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Diverse set of data-intensity and experience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6C42A-F939-492F-9879-91BBF03F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Communities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5C0D6-556C-461C-886F-558204F9C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3044-36F2-4885-8629-FF03BCAD6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6</a:t>
            </a:fld>
            <a:endParaRPr lang="de-DE" altLang="en-US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36B10BB-8407-4F7E-9FB9-C87995235964}"/>
              </a:ext>
            </a:extLst>
          </p:cNvPr>
          <p:cNvGrpSpPr/>
          <p:nvPr/>
        </p:nvGrpSpPr>
        <p:grpSpPr>
          <a:xfrm>
            <a:off x="6897388" y="3178758"/>
            <a:ext cx="1705229" cy="1169296"/>
            <a:chOff x="4408786" y="1894703"/>
            <a:chExt cx="3375441" cy="2731629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2978BE6D-CEC8-42DB-92AE-50E8EA1D3FFC}"/>
                </a:ext>
              </a:extLst>
            </p:cNvPr>
            <p:cNvSpPr/>
            <p:nvPr/>
          </p:nvSpPr>
          <p:spPr>
            <a:xfrm>
              <a:off x="4420377" y="1894703"/>
              <a:ext cx="3363850" cy="2731629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Socio-Economics</a:t>
              </a:r>
            </a:p>
          </p:txBody>
        </p:sp>
        <p:pic>
          <p:nvPicPr>
            <p:cNvPr id="21" name="Picture 10" descr="http://www.self-willed-land.org.uk/permaculture/acheson.gif">
              <a:extLst>
                <a:ext uri="{FF2B5EF4-FFF2-40B4-BE49-F238E27FC236}">
                  <a16:creationId xmlns:a16="http://schemas.microsoft.com/office/drawing/2014/main" id="{338D7515-C4D7-4D8E-8200-CAB75CB5F5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2" t="7841" r="24522" b="37835"/>
            <a:stretch/>
          </p:blipFill>
          <p:spPr bwMode="auto">
            <a:xfrm>
              <a:off x="4408786" y="2373870"/>
              <a:ext cx="3371816" cy="22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7DA67E1D-C12D-41A7-912C-6FFE30AB156B}"/>
              </a:ext>
            </a:extLst>
          </p:cNvPr>
          <p:cNvGrpSpPr/>
          <p:nvPr/>
        </p:nvGrpSpPr>
        <p:grpSpPr>
          <a:xfrm>
            <a:off x="2609551" y="3178758"/>
            <a:ext cx="1703398" cy="1172189"/>
            <a:chOff x="838200" y="1894703"/>
            <a:chExt cx="4820658" cy="4292854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793DFD15-ECC7-4F53-BAA3-5CA73F69321D}"/>
                </a:ext>
              </a:extLst>
            </p:cNvPr>
            <p:cNvSpPr/>
            <p:nvPr/>
          </p:nvSpPr>
          <p:spPr>
            <a:xfrm>
              <a:off x="838200" y="1894703"/>
              <a:ext cx="4820658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Marine Sciences</a:t>
              </a:r>
            </a:p>
          </p:txBody>
        </p:sp>
        <p:pic>
          <p:nvPicPr>
            <p:cNvPr id="24" name="Picture 6" descr="http://www.aleutianseast.org/vertical/Sites/%7BEBDABE05-9D39-4ED4-98D4-908383A7714A%7D/uploads/%7B4A6D1AE8-B3E6-4B11-A0BC-88A597E44965%7D.JPG">
              <a:extLst>
                <a:ext uri="{FF2B5EF4-FFF2-40B4-BE49-F238E27FC236}">
                  <a16:creationId xmlns:a16="http://schemas.microsoft.com/office/drawing/2014/main" id="{8EDEA646-B1A6-4BA5-8502-7AA878110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80" b="16626"/>
            <a:stretch/>
          </p:blipFill>
          <p:spPr bwMode="auto">
            <a:xfrm>
              <a:off x="849582" y="2620226"/>
              <a:ext cx="4809271" cy="3567331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EE4444E2-CF1E-494C-B7CD-41AE0165DED9}"/>
              </a:ext>
            </a:extLst>
          </p:cNvPr>
          <p:cNvGrpSpPr/>
          <p:nvPr/>
        </p:nvGrpSpPr>
        <p:grpSpPr>
          <a:xfrm>
            <a:off x="465713" y="3178758"/>
            <a:ext cx="1703398" cy="1169297"/>
            <a:chOff x="8002551" y="1894703"/>
            <a:chExt cx="3359185" cy="4320896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B0FC3067-2A5A-4DB0-9F2F-58B24AA595FD}"/>
                </a:ext>
              </a:extLst>
            </p:cNvPr>
            <p:cNvSpPr/>
            <p:nvPr/>
          </p:nvSpPr>
          <p:spPr>
            <a:xfrm>
              <a:off x="8002555" y="1894703"/>
              <a:ext cx="3351245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Environmental Sciences</a:t>
              </a:r>
            </a:p>
          </p:txBody>
        </p:sp>
        <p:pic>
          <p:nvPicPr>
            <p:cNvPr id="27" name="Picture 8" descr="https://upload.wikimedia.org/wikipedia/commons/3/3c/Weather_station_on_Mount_Vesuvius_%282437693238%29.jpg">
              <a:extLst>
                <a:ext uri="{FF2B5EF4-FFF2-40B4-BE49-F238E27FC236}">
                  <a16:creationId xmlns:a16="http://schemas.microsoft.com/office/drawing/2014/main" id="{8307E2B6-151F-4937-8AB4-3C56B8682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5" t="17669" r="-3" b="36275"/>
            <a:stretch/>
          </p:blipFill>
          <p:spPr bwMode="auto">
            <a:xfrm>
              <a:off x="8002551" y="2616086"/>
              <a:ext cx="3359185" cy="3599513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50DEE-A535-4679-94E2-78A54C2D2D1F}"/>
              </a:ext>
            </a:extLst>
          </p:cNvPr>
          <p:cNvGrpSpPr/>
          <p:nvPr/>
        </p:nvGrpSpPr>
        <p:grpSpPr>
          <a:xfrm>
            <a:off x="4753389" y="3178758"/>
            <a:ext cx="1703560" cy="1172189"/>
            <a:chOff x="14069598" y="27002580"/>
            <a:chExt cx="4821116" cy="27186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2E233E-B6A1-443F-805A-3A52F9CDDACE}"/>
                </a:ext>
              </a:extLst>
            </p:cNvPr>
            <p:cNvSpPr/>
            <p:nvPr/>
          </p:nvSpPr>
          <p:spPr>
            <a:xfrm>
              <a:off x="14070060" y="27002580"/>
              <a:ext cx="4809272" cy="2696130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Life Sciences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D07939-0694-4EF9-810E-7EC01D92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29258"/>
            <a:stretch/>
          </p:blipFill>
          <p:spPr>
            <a:xfrm>
              <a:off x="14069598" y="27446249"/>
              <a:ext cx="4821116" cy="22524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F1352F-747B-493B-82DB-976206A88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598" y="27525899"/>
              <a:ext cx="1591605" cy="2195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6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6C42A-F939-492F-9879-91BBF03F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Community Managers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5C0D6-556C-461C-886F-558204F9C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3044-36F2-4885-8629-FF03BCAD6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7</a:t>
            </a:fld>
            <a:endParaRPr lang="de-DE" altLang="en-US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36B10BB-8407-4F7E-9FB9-C87995235964}"/>
              </a:ext>
            </a:extLst>
          </p:cNvPr>
          <p:cNvGrpSpPr/>
          <p:nvPr/>
        </p:nvGrpSpPr>
        <p:grpSpPr>
          <a:xfrm>
            <a:off x="7092280" y="2112331"/>
            <a:ext cx="1518024" cy="964185"/>
            <a:chOff x="4408786" y="1894703"/>
            <a:chExt cx="3375441" cy="2731629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2978BE6D-CEC8-42DB-92AE-50E8EA1D3FFC}"/>
                </a:ext>
              </a:extLst>
            </p:cNvPr>
            <p:cNvSpPr/>
            <p:nvPr/>
          </p:nvSpPr>
          <p:spPr>
            <a:xfrm>
              <a:off x="4420377" y="1894703"/>
              <a:ext cx="3363850" cy="2731629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Socio-Economics</a:t>
              </a:r>
            </a:p>
          </p:txBody>
        </p:sp>
        <p:pic>
          <p:nvPicPr>
            <p:cNvPr id="21" name="Picture 10" descr="http://www.self-willed-land.org.uk/permaculture/acheson.gif">
              <a:extLst>
                <a:ext uri="{FF2B5EF4-FFF2-40B4-BE49-F238E27FC236}">
                  <a16:creationId xmlns:a16="http://schemas.microsoft.com/office/drawing/2014/main" id="{338D7515-C4D7-4D8E-8200-CAB75CB5F5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2" t="7841" r="24522" b="37835"/>
            <a:stretch/>
          </p:blipFill>
          <p:spPr bwMode="auto">
            <a:xfrm>
              <a:off x="4408786" y="2373870"/>
              <a:ext cx="3371816" cy="22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7DA67E1D-C12D-41A7-912C-6FFE30AB156B}"/>
              </a:ext>
            </a:extLst>
          </p:cNvPr>
          <p:cNvGrpSpPr/>
          <p:nvPr/>
        </p:nvGrpSpPr>
        <p:grpSpPr>
          <a:xfrm>
            <a:off x="2611382" y="1500152"/>
            <a:ext cx="1312546" cy="955565"/>
            <a:chOff x="838200" y="1894703"/>
            <a:chExt cx="4820658" cy="4292854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793DFD15-ECC7-4F53-BAA3-5CA73F69321D}"/>
                </a:ext>
              </a:extLst>
            </p:cNvPr>
            <p:cNvSpPr/>
            <p:nvPr/>
          </p:nvSpPr>
          <p:spPr>
            <a:xfrm>
              <a:off x="838200" y="1894703"/>
              <a:ext cx="4820658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Marine Sciences</a:t>
              </a:r>
            </a:p>
          </p:txBody>
        </p:sp>
        <p:pic>
          <p:nvPicPr>
            <p:cNvPr id="24" name="Picture 6" descr="http://www.aleutianseast.org/vertical/Sites/%7BEBDABE05-9D39-4ED4-98D4-908383A7714A%7D/uploads/%7B4A6D1AE8-B3E6-4B11-A0BC-88A597E44965%7D.JPG">
              <a:extLst>
                <a:ext uri="{FF2B5EF4-FFF2-40B4-BE49-F238E27FC236}">
                  <a16:creationId xmlns:a16="http://schemas.microsoft.com/office/drawing/2014/main" id="{8EDEA646-B1A6-4BA5-8502-7AA878110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80" b="16626"/>
            <a:stretch/>
          </p:blipFill>
          <p:spPr bwMode="auto">
            <a:xfrm>
              <a:off x="849582" y="2620226"/>
              <a:ext cx="4809271" cy="3567331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EE4444E2-CF1E-494C-B7CD-41AE0165DED9}"/>
              </a:ext>
            </a:extLst>
          </p:cNvPr>
          <p:cNvGrpSpPr/>
          <p:nvPr/>
        </p:nvGrpSpPr>
        <p:grpSpPr>
          <a:xfrm>
            <a:off x="473400" y="2112331"/>
            <a:ext cx="1434304" cy="964185"/>
            <a:chOff x="8002551" y="1894703"/>
            <a:chExt cx="3359185" cy="4320896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B0FC3067-2A5A-4DB0-9F2F-58B24AA595FD}"/>
                </a:ext>
              </a:extLst>
            </p:cNvPr>
            <p:cNvSpPr/>
            <p:nvPr/>
          </p:nvSpPr>
          <p:spPr>
            <a:xfrm>
              <a:off x="8002555" y="1894703"/>
              <a:ext cx="3351245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Environmental Sciences</a:t>
              </a:r>
            </a:p>
          </p:txBody>
        </p:sp>
        <p:pic>
          <p:nvPicPr>
            <p:cNvPr id="27" name="Picture 8" descr="https://upload.wikimedia.org/wikipedia/commons/3/3c/Weather_station_on_Mount_Vesuvius_%282437693238%29.jpg">
              <a:extLst>
                <a:ext uri="{FF2B5EF4-FFF2-40B4-BE49-F238E27FC236}">
                  <a16:creationId xmlns:a16="http://schemas.microsoft.com/office/drawing/2014/main" id="{8307E2B6-151F-4937-8AB4-3C56B8682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5" t="17669" r="-3" b="36275"/>
            <a:stretch/>
          </p:blipFill>
          <p:spPr bwMode="auto">
            <a:xfrm>
              <a:off x="8002551" y="2616086"/>
              <a:ext cx="3359185" cy="3599513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50DEE-A535-4679-94E2-78A54C2D2D1F}"/>
              </a:ext>
            </a:extLst>
          </p:cNvPr>
          <p:cNvGrpSpPr/>
          <p:nvPr/>
        </p:nvGrpSpPr>
        <p:grpSpPr>
          <a:xfrm>
            <a:off x="5004048" y="1500153"/>
            <a:ext cx="1454732" cy="955564"/>
            <a:chOff x="14069598" y="27002580"/>
            <a:chExt cx="4821116" cy="27186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2E233E-B6A1-443F-805A-3A52F9CDDACE}"/>
                </a:ext>
              </a:extLst>
            </p:cNvPr>
            <p:cNvSpPr/>
            <p:nvPr/>
          </p:nvSpPr>
          <p:spPr>
            <a:xfrm>
              <a:off x="14070060" y="27002580"/>
              <a:ext cx="4809272" cy="2696130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Life Sciences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D07939-0694-4EF9-810E-7EC01D92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29258"/>
            <a:stretch/>
          </p:blipFill>
          <p:spPr>
            <a:xfrm>
              <a:off x="14069598" y="27446249"/>
              <a:ext cx="4821116" cy="22524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F1352F-747B-493B-82DB-976206A88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598" y="27525899"/>
              <a:ext cx="1591605" cy="2195317"/>
            </a:xfrm>
            <a:prstGeom prst="rect">
              <a:avLst/>
            </a:prstGeom>
          </p:spPr>
        </p:pic>
      </p:grp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3A9D0085-81A7-45A9-8043-E50A0D0D867F}"/>
              </a:ext>
            </a:extLst>
          </p:cNvPr>
          <p:cNvSpPr/>
          <p:nvPr/>
        </p:nvSpPr>
        <p:spPr bwMode="auto">
          <a:xfrm rot="3487814">
            <a:off x="6077417" y="2687405"/>
            <a:ext cx="216024" cy="1815907"/>
          </a:xfrm>
          <a:prstGeom prst="upDownArrow">
            <a:avLst/>
          </a:prstGeom>
          <a:gradFill flip="none" rotWithShape="1">
            <a:gsLst>
              <a:gs pos="0">
                <a:srgbClr val="B71E42">
                  <a:tint val="66000"/>
                  <a:satMod val="160000"/>
                </a:srgbClr>
              </a:gs>
              <a:gs pos="50000">
                <a:srgbClr val="B71E42">
                  <a:tint val="44500"/>
                  <a:satMod val="160000"/>
                </a:srgbClr>
              </a:gs>
              <a:gs pos="100000">
                <a:srgbClr val="B71E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8A7FB3D7-5A13-4ECF-A92B-1B8339E8EE91}"/>
              </a:ext>
            </a:extLst>
          </p:cNvPr>
          <p:cNvSpPr/>
          <p:nvPr/>
        </p:nvSpPr>
        <p:spPr bwMode="auto">
          <a:xfrm rot="2003444">
            <a:off x="5047314" y="2455883"/>
            <a:ext cx="216024" cy="1384526"/>
          </a:xfrm>
          <a:prstGeom prst="upDownArrow">
            <a:avLst/>
          </a:prstGeom>
          <a:gradFill flip="none" rotWithShape="1">
            <a:gsLst>
              <a:gs pos="0">
                <a:srgbClr val="B71E42">
                  <a:tint val="66000"/>
                  <a:satMod val="160000"/>
                </a:srgbClr>
              </a:gs>
              <a:gs pos="50000">
                <a:srgbClr val="B71E42">
                  <a:tint val="44500"/>
                  <a:satMod val="160000"/>
                </a:srgbClr>
              </a:gs>
              <a:gs pos="100000">
                <a:srgbClr val="B71E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Arrow: Up-Down 52">
            <a:extLst>
              <a:ext uri="{FF2B5EF4-FFF2-40B4-BE49-F238E27FC236}">
                <a16:creationId xmlns:a16="http://schemas.microsoft.com/office/drawing/2014/main" id="{2ED2F912-3BA1-4198-93F1-A72F4E4257F4}"/>
              </a:ext>
            </a:extLst>
          </p:cNvPr>
          <p:cNvSpPr/>
          <p:nvPr/>
        </p:nvSpPr>
        <p:spPr bwMode="auto">
          <a:xfrm rot="19794600">
            <a:off x="3680643" y="2477932"/>
            <a:ext cx="216024" cy="1341680"/>
          </a:xfrm>
          <a:prstGeom prst="upDownArrow">
            <a:avLst/>
          </a:prstGeom>
          <a:gradFill flip="none" rotWithShape="1">
            <a:gsLst>
              <a:gs pos="0">
                <a:srgbClr val="B71E42">
                  <a:tint val="66000"/>
                  <a:satMod val="160000"/>
                </a:srgbClr>
              </a:gs>
              <a:gs pos="50000">
                <a:srgbClr val="B71E42">
                  <a:tint val="44500"/>
                  <a:satMod val="160000"/>
                </a:srgbClr>
              </a:gs>
              <a:gs pos="100000">
                <a:srgbClr val="B71E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Arrow: Up-Down 53">
            <a:extLst>
              <a:ext uri="{FF2B5EF4-FFF2-40B4-BE49-F238E27FC236}">
                <a16:creationId xmlns:a16="http://schemas.microsoft.com/office/drawing/2014/main" id="{14BC468D-929C-405B-84EA-C988A99370FC}"/>
              </a:ext>
            </a:extLst>
          </p:cNvPr>
          <p:cNvSpPr/>
          <p:nvPr/>
        </p:nvSpPr>
        <p:spPr bwMode="auto">
          <a:xfrm rot="17837439">
            <a:off x="2671744" y="2731852"/>
            <a:ext cx="216024" cy="1815907"/>
          </a:xfrm>
          <a:prstGeom prst="upDownArrow">
            <a:avLst/>
          </a:prstGeom>
          <a:gradFill flip="none" rotWithShape="1">
            <a:gsLst>
              <a:gs pos="0">
                <a:srgbClr val="B71E42">
                  <a:tint val="66000"/>
                  <a:satMod val="160000"/>
                </a:srgbClr>
              </a:gs>
              <a:gs pos="50000">
                <a:srgbClr val="B71E42">
                  <a:tint val="44500"/>
                  <a:satMod val="160000"/>
                </a:srgbClr>
              </a:gs>
              <a:gs pos="100000">
                <a:srgbClr val="B71E4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Bild 9">
            <a:extLst>
              <a:ext uri="{FF2B5EF4-FFF2-40B4-BE49-F238E27FC236}">
                <a16:creationId xmlns:a16="http://schemas.microsoft.com/office/drawing/2014/main" id="{B4983671-EE2C-427C-9B73-55E2D24A8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954" y="3290889"/>
            <a:ext cx="312521" cy="697832"/>
          </a:xfrm>
          <a:prstGeom prst="rect">
            <a:avLst/>
          </a:prstGeom>
        </p:spPr>
      </p:pic>
      <p:pic>
        <p:nvPicPr>
          <p:cNvPr id="33" name="Bild 12">
            <a:extLst>
              <a:ext uri="{FF2B5EF4-FFF2-40B4-BE49-F238E27FC236}">
                <a16:creationId xmlns:a16="http://schemas.microsoft.com/office/drawing/2014/main" id="{6F7886EF-22AF-4B24-B022-14CEACEFC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345" y="3161471"/>
            <a:ext cx="312521" cy="715238"/>
          </a:xfrm>
          <a:prstGeom prst="rect">
            <a:avLst/>
          </a:prstGeom>
        </p:spPr>
      </p:pic>
      <p:pic>
        <p:nvPicPr>
          <p:cNvPr id="34" name="Bild 15">
            <a:extLst>
              <a:ext uri="{FF2B5EF4-FFF2-40B4-BE49-F238E27FC236}">
                <a16:creationId xmlns:a16="http://schemas.microsoft.com/office/drawing/2014/main" id="{C73CC939-E017-4538-8C6A-E755A8B919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6"/>
          <a:stretch/>
        </p:blipFill>
        <p:spPr>
          <a:xfrm flipH="1">
            <a:off x="4979456" y="2788934"/>
            <a:ext cx="480254" cy="575163"/>
          </a:xfrm>
          <a:prstGeom prst="rect">
            <a:avLst/>
          </a:prstGeom>
        </p:spPr>
      </p:pic>
      <p:pic>
        <p:nvPicPr>
          <p:cNvPr id="35" name="Bild 16">
            <a:extLst>
              <a:ext uri="{FF2B5EF4-FFF2-40B4-BE49-F238E27FC236}">
                <a16:creationId xmlns:a16="http://schemas.microsoft.com/office/drawing/2014/main" id="{0D37AF77-491A-46A7-BD5D-87B17E5951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7775" y="2842156"/>
            <a:ext cx="480254" cy="1434433"/>
          </a:xfrm>
          <a:prstGeom prst="rect">
            <a:avLst/>
          </a:prstGeom>
        </p:spPr>
      </p:pic>
      <p:pic>
        <p:nvPicPr>
          <p:cNvPr id="37" name="Grafik 2">
            <a:extLst>
              <a:ext uri="{FF2B5EF4-FFF2-40B4-BE49-F238E27FC236}">
                <a16:creationId xmlns:a16="http://schemas.microsoft.com/office/drawing/2014/main" id="{A297C072-1DDF-445C-A7E4-A05A5728E7D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6" r="31901"/>
          <a:stretch/>
        </p:blipFill>
        <p:spPr bwMode="auto">
          <a:xfrm>
            <a:off x="3686608" y="3876038"/>
            <a:ext cx="1627364" cy="4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E9147-B82D-45FE-8F99-F015B72C716C}"/>
              </a:ext>
            </a:extLst>
          </p:cNvPr>
          <p:cNvCxnSpPr/>
          <p:nvPr/>
        </p:nvCxnSpPr>
        <p:spPr bwMode="auto">
          <a:xfrm>
            <a:off x="3283072" y="2483713"/>
            <a:ext cx="1144912" cy="1312173"/>
          </a:xfrm>
          <a:prstGeom prst="lin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81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6C42A-F939-492F-9879-91BBF03F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Requirements Gathering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5C0D6-556C-461C-886F-558204F9C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3044-36F2-4885-8629-FF03BCAD6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8</a:t>
            </a:fld>
            <a:endParaRPr lang="de-DE" altLang="en-US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36B10BB-8407-4F7E-9FB9-C87995235964}"/>
              </a:ext>
            </a:extLst>
          </p:cNvPr>
          <p:cNvGrpSpPr/>
          <p:nvPr/>
        </p:nvGrpSpPr>
        <p:grpSpPr>
          <a:xfrm>
            <a:off x="383300" y="1252167"/>
            <a:ext cx="850696" cy="538947"/>
            <a:chOff x="4408786" y="1894703"/>
            <a:chExt cx="3375441" cy="2731629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2978BE6D-CEC8-42DB-92AE-50E8EA1D3FFC}"/>
                </a:ext>
              </a:extLst>
            </p:cNvPr>
            <p:cNvSpPr/>
            <p:nvPr/>
          </p:nvSpPr>
          <p:spPr>
            <a:xfrm>
              <a:off x="4420377" y="1894703"/>
              <a:ext cx="3363850" cy="2731629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Socio-Economics</a:t>
              </a:r>
            </a:p>
          </p:txBody>
        </p:sp>
        <p:pic>
          <p:nvPicPr>
            <p:cNvPr id="21" name="Picture 10" descr="http://www.self-willed-land.org.uk/permaculture/acheson.gif">
              <a:extLst>
                <a:ext uri="{FF2B5EF4-FFF2-40B4-BE49-F238E27FC236}">
                  <a16:creationId xmlns:a16="http://schemas.microsoft.com/office/drawing/2014/main" id="{338D7515-C4D7-4D8E-8200-CAB75CB5F5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2" t="7841" r="24522" b="37835"/>
            <a:stretch/>
          </p:blipFill>
          <p:spPr bwMode="auto">
            <a:xfrm>
              <a:off x="4408786" y="2373870"/>
              <a:ext cx="3371816" cy="22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7DA67E1D-C12D-41A7-912C-6FFE30AB156B}"/>
              </a:ext>
            </a:extLst>
          </p:cNvPr>
          <p:cNvGrpSpPr/>
          <p:nvPr/>
        </p:nvGrpSpPr>
        <p:grpSpPr>
          <a:xfrm>
            <a:off x="382252" y="2992792"/>
            <a:ext cx="852792" cy="544790"/>
            <a:chOff x="838200" y="1894703"/>
            <a:chExt cx="4820658" cy="4292854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793DFD15-ECC7-4F53-BAA3-5CA73F69321D}"/>
                </a:ext>
              </a:extLst>
            </p:cNvPr>
            <p:cNvSpPr/>
            <p:nvPr/>
          </p:nvSpPr>
          <p:spPr>
            <a:xfrm>
              <a:off x="838200" y="1894703"/>
              <a:ext cx="4820658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Marine Sciences</a:t>
              </a:r>
            </a:p>
          </p:txBody>
        </p:sp>
        <p:pic>
          <p:nvPicPr>
            <p:cNvPr id="24" name="Picture 6" descr="http://www.aleutianseast.org/vertical/Sites/%7BEBDABE05-9D39-4ED4-98D4-908383A7714A%7D/uploads/%7B4A6D1AE8-B3E6-4B11-A0BC-88A597E44965%7D.JPG">
              <a:extLst>
                <a:ext uri="{FF2B5EF4-FFF2-40B4-BE49-F238E27FC236}">
                  <a16:creationId xmlns:a16="http://schemas.microsoft.com/office/drawing/2014/main" id="{8EDEA646-B1A6-4BA5-8502-7AA878110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80" b="16626"/>
            <a:stretch/>
          </p:blipFill>
          <p:spPr bwMode="auto">
            <a:xfrm>
              <a:off x="849582" y="2620226"/>
              <a:ext cx="4809271" cy="3567331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EE4444E2-CF1E-494C-B7CD-41AE0165DED9}"/>
              </a:ext>
            </a:extLst>
          </p:cNvPr>
          <p:cNvGrpSpPr/>
          <p:nvPr/>
        </p:nvGrpSpPr>
        <p:grpSpPr>
          <a:xfrm>
            <a:off x="375978" y="3866699"/>
            <a:ext cx="865340" cy="485253"/>
            <a:chOff x="8002551" y="1894703"/>
            <a:chExt cx="3359185" cy="4320896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B0FC3067-2A5A-4DB0-9F2F-58B24AA595FD}"/>
                </a:ext>
              </a:extLst>
            </p:cNvPr>
            <p:cNvSpPr/>
            <p:nvPr/>
          </p:nvSpPr>
          <p:spPr>
            <a:xfrm>
              <a:off x="8002555" y="1894703"/>
              <a:ext cx="3351245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Environmental Sciences</a:t>
              </a:r>
            </a:p>
          </p:txBody>
        </p:sp>
        <p:pic>
          <p:nvPicPr>
            <p:cNvPr id="27" name="Picture 8" descr="https://upload.wikimedia.org/wikipedia/commons/3/3c/Weather_station_on_Mount_Vesuvius_%282437693238%29.jpg">
              <a:extLst>
                <a:ext uri="{FF2B5EF4-FFF2-40B4-BE49-F238E27FC236}">
                  <a16:creationId xmlns:a16="http://schemas.microsoft.com/office/drawing/2014/main" id="{8307E2B6-151F-4937-8AB4-3C56B8682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5" t="17669" r="-3" b="36275"/>
            <a:stretch/>
          </p:blipFill>
          <p:spPr bwMode="auto">
            <a:xfrm>
              <a:off x="8002551" y="2616086"/>
              <a:ext cx="3359185" cy="3599513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50DEE-A535-4679-94E2-78A54C2D2D1F}"/>
              </a:ext>
            </a:extLst>
          </p:cNvPr>
          <p:cNvGrpSpPr/>
          <p:nvPr/>
        </p:nvGrpSpPr>
        <p:grpSpPr>
          <a:xfrm>
            <a:off x="383259" y="2120230"/>
            <a:ext cx="850778" cy="543446"/>
            <a:chOff x="14069598" y="27002580"/>
            <a:chExt cx="4821116" cy="27186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2E233E-B6A1-443F-805A-3A52F9CDDACE}"/>
                </a:ext>
              </a:extLst>
            </p:cNvPr>
            <p:cNvSpPr/>
            <p:nvPr/>
          </p:nvSpPr>
          <p:spPr>
            <a:xfrm>
              <a:off x="14070060" y="27002580"/>
              <a:ext cx="4809272" cy="2696130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Life Sciences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D07939-0694-4EF9-810E-7EC01D92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29258"/>
            <a:stretch/>
          </p:blipFill>
          <p:spPr>
            <a:xfrm>
              <a:off x="14069598" y="27446249"/>
              <a:ext cx="4821116" cy="22524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F1352F-747B-493B-82DB-976206A88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598" y="27525899"/>
              <a:ext cx="1591605" cy="2195317"/>
            </a:xfrm>
            <a:prstGeom prst="rect">
              <a:avLst/>
            </a:prstGeom>
          </p:spPr>
        </p:pic>
      </p:grpSp>
      <p:pic>
        <p:nvPicPr>
          <p:cNvPr id="32" name="Bild 9">
            <a:extLst>
              <a:ext uri="{FF2B5EF4-FFF2-40B4-BE49-F238E27FC236}">
                <a16:creationId xmlns:a16="http://schemas.microsoft.com/office/drawing/2014/main" id="{B4983671-EE2C-427C-9B73-55E2D24A8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7299" y="1215655"/>
            <a:ext cx="312521" cy="697832"/>
          </a:xfrm>
          <a:prstGeom prst="rect">
            <a:avLst/>
          </a:prstGeom>
        </p:spPr>
      </p:pic>
      <p:pic>
        <p:nvPicPr>
          <p:cNvPr id="33" name="Bild 12">
            <a:extLst>
              <a:ext uri="{FF2B5EF4-FFF2-40B4-BE49-F238E27FC236}">
                <a16:creationId xmlns:a16="http://schemas.microsoft.com/office/drawing/2014/main" id="{6F7886EF-22AF-4B24-B022-14CEACEFCF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21741"/>
          <a:stretch/>
        </p:blipFill>
        <p:spPr>
          <a:xfrm flipH="1">
            <a:off x="1707299" y="3787874"/>
            <a:ext cx="312521" cy="559739"/>
          </a:xfrm>
          <a:prstGeom prst="rect">
            <a:avLst/>
          </a:prstGeom>
        </p:spPr>
      </p:pic>
      <p:pic>
        <p:nvPicPr>
          <p:cNvPr id="34" name="Bild 15">
            <a:extLst>
              <a:ext uri="{FF2B5EF4-FFF2-40B4-BE49-F238E27FC236}">
                <a16:creationId xmlns:a16="http://schemas.microsoft.com/office/drawing/2014/main" id="{C73CC939-E017-4538-8C6A-E755A8B919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6"/>
          <a:stretch/>
        </p:blipFill>
        <p:spPr>
          <a:xfrm flipH="1">
            <a:off x="1623432" y="2134107"/>
            <a:ext cx="480254" cy="575163"/>
          </a:xfrm>
          <a:prstGeom prst="rect">
            <a:avLst/>
          </a:prstGeom>
        </p:spPr>
      </p:pic>
      <p:pic>
        <p:nvPicPr>
          <p:cNvPr id="35" name="Bild 16">
            <a:extLst>
              <a:ext uri="{FF2B5EF4-FFF2-40B4-BE49-F238E27FC236}">
                <a16:creationId xmlns:a16="http://schemas.microsoft.com/office/drawing/2014/main" id="{0D37AF77-491A-46A7-BD5D-87B17E5951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8"/>
          <a:stretch/>
        </p:blipFill>
        <p:spPr>
          <a:xfrm flipH="1">
            <a:off x="1623432" y="3037410"/>
            <a:ext cx="480254" cy="538947"/>
          </a:xfrm>
          <a:prstGeom prst="rect">
            <a:avLst/>
          </a:prstGeom>
        </p:spPr>
      </p:pic>
      <p:pic>
        <p:nvPicPr>
          <p:cNvPr id="37" name="Grafik 2">
            <a:extLst>
              <a:ext uri="{FF2B5EF4-FFF2-40B4-BE49-F238E27FC236}">
                <a16:creationId xmlns:a16="http://schemas.microsoft.com/office/drawing/2014/main" id="{A297C072-1DDF-445C-A7E4-A05A5728E7D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6" r="31901"/>
          <a:stretch/>
        </p:blipFill>
        <p:spPr bwMode="auto">
          <a:xfrm>
            <a:off x="6156176" y="2598309"/>
            <a:ext cx="1627364" cy="4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7EC849-8F8E-49E9-B3A3-0D1C62D89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025934"/>
              </p:ext>
            </p:extLst>
          </p:nvPr>
        </p:nvGraphicFramePr>
        <p:xfrm>
          <a:off x="2893506" y="890617"/>
          <a:ext cx="3066406" cy="204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518307C-F29A-4855-BCF6-CF688CE2E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568396"/>
              </p:ext>
            </p:extLst>
          </p:nvPr>
        </p:nvGraphicFramePr>
        <p:xfrm>
          <a:off x="2822929" y="2696283"/>
          <a:ext cx="3066406" cy="204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65567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6C42A-F939-492F-9879-91BBF03F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Continuous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5C0D6-556C-461C-886F-558204F9C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Jakob Tendel – DFN at TNC18, Trondheim</a:t>
            </a:r>
            <a:endParaRPr lang="de-DE" alt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3044-36F2-4885-8629-FF03BCAD6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en-US"/>
              <a:t>Page </a:t>
            </a:r>
            <a:fld id="{A02C6057-67E6-48D7-9C86-2DA7222D57AF}" type="slidenum">
              <a:rPr lang="de-DE" altLang="en-US" smtClean="0"/>
              <a:pPr/>
              <a:t>9</a:t>
            </a:fld>
            <a:endParaRPr lang="de-DE" altLang="en-US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36B10BB-8407-4F7E-9FB9-C87995235964}"/>
              </a:ext>
            </a:extLst>
          </p:cNvPr>
          <p:cNvGrpSpPr/>
          <p:nvPr/>
        </p:nvGrpSpPr>
        <p:grpSpPr>
          <a:xfrm>
            <a:off x="383300" y="1252167"/>
            <a:ext cx="850696" cy="538947"/>
            <a:chOff x="4408786" y="1894703"/>
            <a:chExt cx="3375441" cy="2731629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2978BE6D-CEC8-42DB-92AE-50E8EA1D3FFC}"/>
                </a:ext>
              </a:extLst>
            </p:cNvPr>
            <p:cNvSpPr/>
            <p:nvPr/>
          </p:nvSpPr>
          <p:spPr>
            <a:xfrm>
              <a:off x="4420377" y="1894703"/>
              <a:ext cx="3363850" cy="2731629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Socio-Economics</a:t>
              </a:r>
            </a:p>
          </p:txBody>
        </p:sp>
        <p:pic>
          <p:nvPicPr>
            <p:cNvPr id="21" name="Picture 10" descr="http://www.self-willed-land.org.uk/permaculture/acheson.gif">
              <a:extLst>
                <a:ext uri="{FF2B5EF4-FFF2-40B4-BE49-F238E27FC236}">
                  <a16:creationId xmlns:a16="http://schemas.microsoft.com/office/drawing/2014/main" id="{338D7515-C4D7-4D8E-8200-CAB75CB5F5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2" t="7841" r="24522" b="37835"/>
            <a:stretch/>
          </p:blipFill>
          <p:spPr bwMode="auto">
            <a:xfrm>
              <a:off x="4408786" y="2373870"/>
              <a:ext cx="3371816" cy="22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7DA67E1D-C12D-41A7-912C-6FFE30AB156B}"/>
              </a:ext>
            </a:extLst>
          </p:cNvPr>
          <p:cNvGrpSpPr/>
          <p:nvPr/>
        </p:nvGrpSpPr>
        <p:grpSpPr>
          <a:xfrm>
            <a:off x="382252" y="2992792"/>
            <a:ext cx="852792" cy="544790"/>
            <a:chOff x="838200" y="1894703"/>
            <a:chExt cx="4820658" cy="4292854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793DFD15-ECC7-4F53-BAA3-5CA73F69321D}"/>
                </a:ext>
              </a:extLst>
            </p:cNvPr>
            <p:cNvSpPr/>
            <p:nvPr/>
          </p:nvSpPr>
          <p:spPr>
            <a:xfrm>
              <a:off x="838200" y="1894703"/>
              <a:ext cx="4820658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Marine Sciences</a:t>
              </a:r>
            </a:p>
          </p:txBody>
        </p:sp>
        <p:pic>
          <p:nvPicPr>
            <p:cNvPr id="24" name="Picture 6" descr="http://www.aleutianseast.org/vertical/Sites/%7BEBDABE05-9D39-4ED4-98D4-908383A7714A%7D/uploads/%7B4A6D1AE8-B3E6-4B11-A0BC-88A597E44965%7D.JPG">
              <a:extLst>
                <a:ext uri="{FF2B5EF4-FFF2-40B4-BE49-F238E27FC236}">
                  <a16:creationId xmlns:a16="http://schemas.microsoft.com/office/drawing/2014/main" id="{8EDEA646-B1A6-4BA5-8502-7AA878110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80" b="16626"/>
            <a:stretch/>
          </p:blipFill>
          <p:spPr bwMode="auto">
            <a:xfrm>
              <a:off x="849582" y="2620226"/>
              <a:ext cx="4809271" cy="3567331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EE4444E2-CF1E-494C-B7CD-41AE0165DED9}"/>
              </a:ext>
            </a:extLst>
          </p:cNvPr>
          <p:cNvGrpSpPr/>
          <p:nvPr/>
        </p:nvGrpSpPr>
        <p:grpSpPr>
          <a:xfrm>
            <a:off x="375978" y="3866699"/>
            <a:ext cx="865340" cy="485253"/>
            <a:chOff x="8002551" y="1894703"/>
            <a:chExt cx="3359185" cy="4320896"/>
          </a:xfrm>
        </p:grpSpPr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B0FC3067-2A5A-4DB0-9F2F-58B24AA595FD}"/>
                </a:ext>
              </a:extLst>
            </p:cNvPr>
            <p:cNvSpPr/>
            <p:nvPr/>
          </p:nvSpPr>
          <p:spPr>
            <a:xfrm>
              <a:off x="8002555" y="1894703"/>
              <a:ext cx="3351245" cy="4282260"/>
            </a:xfrm>
            <a:prstGeom prst="rect">
              <a:avLst/>
            </a:prstGeom>
            <a:solidFill>
              <a:srgbClr val="B71E42"/>
            </a:solidFill>
            <a:ln w="6350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Environmental Sciences</a:t>
              </a:r>
            </a:p>
          </p:txBody>
        </p:sp>
        <p:pic>
          <p:nvPicPr>
            <p:cNvPr id="27" name="Picture 8" descr="https://upload.wikimedia.org/wikipedia/commons/3/3c/Weather_station_on_Mount_Vesuvius_%282437693238%29.jpg">
              <a:extLst>
                <a:ext uri="{FF2B5EF4-FFF2-40B4-BE49-F238E27FC236}">
                  <a16:creationId xmlns:a16="http://schemas.microsoft.com/office/drawing/2014/main" id="{8307E2B6-151F-4937-8AB4-3C56B8682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05" t="17669" r="-3" b="36275"/>
            <a:stretch/>
          </p:blipFill>
          <p:spPr bwMode="auto">
            <a:xfrm>
              <a:off x="8002551" y="2616086"/>
              <a:ext cx="3359185" cy="3599513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C50DEE-A535-4679-94E2-78A54C2D2D1F}"/>
              </a:ext>
            </a:extLst>
          </p:cNvPr>
          <p:cNvGrpSpPr/>
          <p:nvPr/>
        </p:nvGrpSpPr>
        <p:grpSpPr>
          <a:xfrm>
            <a:off x="383259" y="2120230"/>
            <a:ext cx="850778" cy="543446"/>
            <a:chOff x="14069598" y="27002580"/>
            <a:chExt cx="4821116" cy="27186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2E233E-B6A1-443F-805A-3A52F9CDDACE}"/>
                </a:ext>
              </a:extLst>
            </p:cNvPr>
            <p:cNvSpPr/>
            <p:nvPr/>
          </p:nvSpPr>
          <p:spPr>
            <a:xfrm>
              <a:off x="14070060" y="27002580"/>
              <a:ext cx="4809272" cy="2696130"/>
            </a:xfrm>
            <a:prstGeom prst="rect">
              <a:avLst/>
            </a:prstGeom>
            <a:solidFill>
              <a:srgbClr val="B71E42"/>
            </a:solidFill>
            <a:ln w="15875" cap="flat" cmpd="sng" algn="ctr">
              <a:solidFill>
                <a:srgbClr val="B71E42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Life Sciences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D07939-0694-4EF9-810E-7EC01D92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29258"/>
            <a:stretch/>
          </p:blipFill>
          <p:spPr>
            <a:xfrm>
              <a:off x="14069598" y="27446249"/>
              <a:ext cx="4821116" cy="22524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F1352F-747B-493B-82DB-976206A88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598" y="27525899"/>
              <a:ext cx="1591605" cy="2195317"/>
            </a:xfrm>
            <a:prstGeom prst="rect">
              <a:avLst/>
            </a:prstGeom>
          </p:spPr>
        </p:pic>
      </p:grpSp>
      <p:pic>
        <p:nvPicPr>
          <p:cNvPr id="32" name="Bild 9">
            <a:extLst>
              <a:ext uri="{FF2B5EF4-FFF2-40B4-BE49-F238E27FC236}">
                <a16:creationId xmlns:a16="http://schemas.microsoft.com/office/drawing/2014/main" id="{B4983671-EE2C-427C-9B73-55E2D24A8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7299" y="1215655"/>
            <a:ext cx="312521" cy="697832"/>
          </a:xfrm>
          <a:prstGeom prst="rect">
            <a:avLst/>
          </a:prstGeom>
        </p:spPr>
      </p:pic>
      <p:pic>
        <p:nvPicPr>
          <p:cNvPr id="33" name="Bild 12">
            <a:extLst>
              <a:ext uri="{FF2B5EF4-FFF2-40B4-BE49-F238E27FC236}">
                <a16:creationId xmlns:a16="http://schemas.microsoft.com/office/drawing/2014/main" id="{6F7886EF-22AF-4B24-B022-14CEACEFCF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21741"/>
          <a:stretch/>
        </p:blipFill>
        <p:spPr>
          <a:xfrm flipH="1">
            <a:off x="1707299" y="3787874"/>
            <a:ext cx="312521" cy="559739"/>
          </a:xfrm>
          <a:prstGeom prst="rect">
            <a:avLst/>
          </a:prstGeom>
        </p:spPr>
      </p:pic>
      <p:pic>
        <p:nvPicPr>
          <p:cNvPr id="34" name="Bild 15">
            <a:extLst>
              <a:ext uri="{FF2B5EF4-FFF2-40B4-BE49-F238E27FC236}">
                <a16:creationId xmlns:a16="http://schemas.microsoft.com/office/drawing/2014/main" id="{C73CC939-E017-4538-8C6A-E755A8B919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6"/>
          <a:stretch/>
        </p:blipFill>
        <p:spPr>
          <a:xfrm flipH="1">
            <a:off x="1623432" y="2134107"/>
            <a:ext cx="480254" cy="575163"/>
          </a:xfrm>
          <a:prstGeom prst="rect">
            <a:avLst/>
          </a:prstGeom>
        </p:spPr>
      </p:pic>
      <p:pic>
        <p:nvPicPr>
          <p:cNvPr id="35" name="Bild 16">
            <a:extLst>
              <a:ext uri="{FF2B5EF4-FFF2-40B4-BE49-F238E27FC236}">
                <a16:creationId xmlns:a16="http://schemas.microsoft.com/office/drawing/2014/main" id="{0D37AF77-491A-46A7-BD5D-87B17E5951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8"/>
          <a:stretch/>
        </p:blipFill>
        <p:spPr>
          <a:xfrm flipH="1">
            <a:off x="1623432" y="3037410"/>
            <a:ext cx="480254" cy="538947"/>
          </a:xfrm>
          <a:prstGeom prst="rect">
            <a:avLst/>
          </a:prstGeom>
        </p:spPr>
      </p:pic>
      <p:pic>
        <p:nvPicPr>
          <p:cNvPr id="37" name="Grafik 2">
            <a:extLst>
              <a:ext uri="{FF2B5EF4-FFF2-40B4-BE49-F238E27FC236}">
                <a16:creationId xmlns:a16="http://schemas.microsoft.com/office/drawing/2014/main" id="{A297C072-1DDF-445C-A7E4-A05A5728E7D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6" r="31901"/>
          <a:stretch/>
        </p:blipFill>
        <p:spPr bwMode="auto">
          <a:xfrm>
            <a:off x="6156176" y="2598309"/>
            <a:ext cx="1627364" cy="4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7EC849-8F8E-49E9-B3A3-0D1C62D89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705816"/>
              </p:ext>
            </p:extLst>
          </p:nvPr>
        </p:nvGraphicFramePr>
        <p:xfrm>
          <a:off x="2893506" y="890617"/>
          <a:ext cx="3066406" cy="204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518307C-F29A-4855-BCF6-CF688CE2E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676183"/>
              </p:ext>
            </p:extLst>
          </p:nvPr>
        </p:nvGraphicFramePr>
        <p:xfrm>
          <a:off x="2822929" y="2696283"/>
          <a:ext cx="3066406" cy="204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7" name="Graphic 6" descr="Arrow: Rotate left">
            <a:extLst>
              <a:ext uri="{FF2B5EF4-FFF2-40B4-BE49-F238E27FC236}">
                <a16:creationId xmlns:a16="http://schemas.microsoft.com/office/drawing/2014/main" id="{DB1E208A-185E-4436-B9AA-F9821D90C8A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9255057" flipV="1">
            <a:off x="3488327" y="2375525"/>
            <a:ext cx="914400" cy="861551"/>
          </a:xfrm>
          <a:prstGeom prst="rect">
            <a:avLst/>
          </a:prstGeom>
        </p:spPr>
      </p:pic>
      <p:pic>
        <p:nvPicPr>
          <p:cNvPr id="38" name="Graphic 37" descr="Arrow: Rotate left">
            <a:extLst>
              <a:ext uri="{FF2B5EF4-FFF2-40B4-BE49-F238E27FC236}">
                <a16:creationId xmlns:a16="http://schemas.microsoft.com/office/drawing/2014/main" id="{982293D8-103F-4154-8E4F-6BEA17DB12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8403125" flipV="1">
            <a:off x="3436791" y="2083119"/>
            <a:ext cx="929514" cy="875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863FF-62A1-4160-9783-BA5ABB51D5AF}"/>
              </a:ext>
            </a:extLst>
          </p:cNvPr>
          <p:cNvSpPr txBox="1"/>
          <p:nvPr/>
        </p:nvSpPr>
        <p:spPr>
          <a:xfrm>
            <a:off x="4266679" y="2530867"/>
            <a:ext cx="1040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Quarterly</a:t>
            </a:r>
            <a:br>
              <a:rPr lang="en-GB" b="1" dirty="0"/>
            </a:br>
            <a:r>
              <a:rPr lang="en-GB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725069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PT_Vorlage_Master_CC_neu">
  <a:themeElements>
    <a:clrScheme name="Leere Präsentation 1">
      <a:dk1>
        <a:srgbClr val="000000"/>
      </a:dk1>
      <a:lt1>
        <a:srgbClr val="FFFFFF"/>
      </a:lt1>
      <a:dk2>
        <a:srgbClr val="FF9900"/>
      </a:dk2>
      <a:lt2>
        <a:srgbClr val="3366F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4D4D4D"/>
      </a:hlink>
      <a:folHlink>
        <a:srgbClr val="292929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9900"/>
        </a:dk2>
        <a:lt2>
          <a:srgbClr val="3366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RDI_Advisory_Nov2017_Board4_Sustainability.pptx" id="{2310B7E7-5389-48AC-9B24-C1039301D4DE}" vid="{E1F9FAD0-6461-4ADE-ACF0-B52E653AF5A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GeRDI_Presentation</Template>
  <TotalTime>4167</TotalTime>
  <Words>444</Words>
  <Application>Microsoft Office PowerPoint</Application>
  <PresentationFormat>On-screen Show (16:9)</PresentationFormat>
  <Paragraphs>189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DIN-Bold</vt:lpstr>
      <vt:lpstr>Dubai Medium</vt:lpstr>
      <vt:lpstr>Gill Sans MT</vt:lpstr>
      <vt:lpstr>Symbol</vt:lpstr>
      <vt:lpstr>PPT_Vorlage_Master_CC_neu</vt:lpstr>
      <vt:lpstr>PowerPoint Presentation</vt:lpstr>
      <vt:lpstr>PowerPoint Presentation</vt:lpstr>
      <vt:lpstr>Research Data Lifecycle</vt:lpstr>
      <vt:lpstr>GeRDI Goals</vt:lpstr>
      <vt:lpstr>The GeRDI Project</vt:lpstr>
      <vt:lpstr>Research Communities</vt:lpstr>
      <vt:lpstr>Community Managers</vt:lpstr>
      <vt:lpstr>Requirements Gathering</vt:lpstr>
      <vt:lpstr>Continuous Development</vt:lpstr>
      <vt:lpstr>Relationship management</vt:lpstr>
      <vt:lpstr>Community building</vt:lpstr>
      <vt:lpstr>Communication Channels</vt:lpstr>
      <vt:lpstr>Support/training forum</vt:lpstr>
      <vt:lpstr>Summary</vt:lpstr>
      <vt:lpstr>Questions?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Jakob Tendel</dc:creator>
  <cp:lastModifiedBy>Jakob Tendel</cp:lastModifiedBy>
  <cp:revision>11</cp:revision>
  <cp:lastPrinted>2016-12-21T09:25:46Z</cp:lastPrinted>
  <dcterms:created xsi:type="dcterms:W3CDTF">2018-02-05T14:14:35Z</dcterms:created>
  <dcterms:modified xsi:type="dcterms:W3CDTF">2018-06-08T07:56:22Z</dcterms:modified>
</cp:coreProperties>
</file>