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374" r:id="rId3"/>
    <p:sldId id="376" r:id="rId4"/>
    <p:sldId id="370" r:id="rId5"/>
    <p:sldId id="375" r:id="rId6"/>
    <p:sldId id="373" r:id="rId7"/>
    <p:sldId id="377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D9D9D9"/>
    <a:srgbClr val="8A8C8E"/>
    <a:srgbClr val="EBDED3"/>
    <a:srgbClr val="7BAE92"/>
    <a:srgbClr val="174F62"/>
    <a:srgbClr val="867FB7"/>
    <a:srgbClr val="949FA1"/>
    <a:srgbClr val="74D0F6"/>
    <a:srgbClr val="75D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5FA9646-C772-4898-8722-9C7C3AA66207}">
  <a:tblStyle styleId="{95FA9646-C772-4898-8722-9C7C3AA66207}" styleName="AARNet Custom Table">
    <a:wholeTbl>
      <a:tcTxStyle>
        <a:fontRef idx="minor"/>
        <a:srgbClr val="393939"/>
      </a:tcTxStyle>
      <a:tcStyle>
        <a:tcBdr>
          <a:left>
            <a:lnRef idx="0">
              <a:scrgbClr r="0" g="0" b="0"/>
            </a:lnRef>
          </a:left>
          <a:right>
            <a:lnRef idx="0">
              <a:scrgbClr r="0" g="0" b="0"/>
            </a:lnRef>
          </a:right>
          <a:top>
            <a:lnRef idx="0">
              <a:scrgbClr r="0" g="0" b="0"/>
            </a:lnRef>
          </a:top>
          <a:bottom>
            <a:lnRef idx="0">
              <a:scrgbClr r="0" g="0" b="0"/>
            </a:lnRef>
          </a:bottom>
          <a:insideH>
            <a:ln w="6350" cmpd="sng">
              <a:solidFill>
                <a:srgbClr val="B9B9B9"/>
              </a:solidFill>
            </a:ln>
          </a:insideH>
          <a:insideV>
            <a:lnRef idx="0">
              <a:scrgbClr r="0" g="0" b="0"/>
            </a:lnRef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ajor"/>
        <a:srgbClr val="000000"/>
      </a:tcTxStyle>
      <a:tcStyle>
        <a:tcBdr>
          <a:top>
            <a:lnRef idx="0">
              <a:scrgbClr r="0" g="0" b="0"/>
            </a:lnRef>
          </a:top>
          <a:bottom>
            <a:lnRef idx="0">
              <a:scrgbClr r="0" g="0" b="0"/>
            </a:lnRef>
          </a:bottom>
        </a:tcBdr>
        <a:fill>
          <a:solidFill>
            <a:srgbClr val="F7F7F7"/>
          </a:solidFill>
        </a:fill>
      </a:tcStyle>
    </a:lastCol>
    <a:firstCol>
      <a:tcTxStyle b="on">
        <a:fontRef idx="major"/>
        <a:srgbClr val="F7941E"/>
      </a:tcTxStyle>
      <a:tcStyle>
        <a:tcBdr>
          <a:top>
            <a:lnRef idx="0">
              <a:scrgbClr r="0" g="0" b="0"/>
            </a:lnRef>
          </a:top>
          <a:bottom>
            <a:lnRef idx="0">
              <a:scrgbClr r="0" g="0" b="0"/>
            </a:lnRef>
          </a:bottom>
        </a:tcBdr>
      </a:tcStyle>
    </a:firstCol>
    <a:lastRow>
      <a:tcTxStyle b="on">
        <a:fontRef idx="major"/>
        <a:srgbClr val="000000"/>
      </a:tcTxStyle>
      <a:tcStyle>
        <a:tcBdr>
          <a:top>
            <a:lnRef idx="0">
              <a:scrgbClr r="0" g="0" b="0"/>
            </a:lnRef>
          </a:top>
          <a:bottom>
            <a:lnRef idx="0">
              <a:scrgbClr r="0" g="0" b="0"/>
            </a:lnRef>
          </a:bottom>
        </a:tcBdr>
        <a:fill>
          <a:solidFill>
            <a:srgbClr val="F7F7F7"/>
          </a:solidFill>
        </a:fill>
      </a:tcStyle>
    </a:lastRow>
    <a:firstRow>
      <a:tcTxStyle b="on">
        <a:fontRef idx="major"/>
        <a:srgbClr val="F7941E"/>
      </a:tcTxStyle>
      <a:tcStyle>
        <a:tcBdr>
          <a:top>
            <a:lnRef idx="0">
              <a:scrgbClr r="0" g="0" b="0"/>
            </a:lnRef>
          </a:top>
          <a:bottom>
            <a:ln w="31750" cmpd="sng">
              <a:solidFill>
                <a:srgbClr val="F7941E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8" autoAdjust="0"/>
    <p:restoredTop sz="86384" autoAdjust="0"/>
  </p:normalViewPr>
  <p:slideViewPr>
    <p:cSldViewPr showGuides="1">
      <p:cViewPr varScale="1">
        <p:scale>
          <a:sx n="106" d="100"/>
          <a:sy n="106" d="100"/>
        </p:scale>
        <p:origin x="69" y="138"/>
      </p:cViewPr>
      <p:guideLst>
        <p:guide orient="horz" pos="1575"/>
        <p:guide pos="2880"/>
        <p:guide pos="2925"/>
      </p:guideLst>
    </p:cSldViewPr>
  </p:slideViewPr>
  <p:outlineViewPr>
    <p:cViewPr>
      <p:scale>
        <a:sx n="33" d="100"/>
        <a:sy n="33" d="100"/>
      </p:scale>
      <p:origin x="0" y="-524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Intensive Research</a:t>
            </a:r>
            <a:r>
              <a:rPr lang="en-AU" baseline="0" dirty="0" smtClean="0"/>
              <a:t> </a:t>
            </a:r>
            <a:r>
              <a:rPr lang="en-AU" dirty="0" smtClean="0"/>
              <a:t>Universities Publications:</a:t>
            </a:r>
            <a:br>
              <a:rPr lang="en-AU" dirty="0" smtClean="0"/>
            </a:br>
            <a:r>
              <a:rPr lang="en-AU" dirty="0" smtClean="0"/>
              <a:t>International Collaborators 2009-2013</a:t>
            </a:r>
            <a:endParaRPr lang="en-AU" dirty="0"/>
          </a:p>
        </c:rich>
      </c:tx>
      <c:layout>
        <c:manualLayout>
          <c:xMode val="edge"/>
          <c:yMode val="edge"/>
          <c:x val="0.1964950697301977"/>
          <c:y val="1.6973948597537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F6-47A5-B1C8-B64A040A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2020 Proj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666</c:v>
                </c:pt>
                <c:pt idx="1">
                  <c:v>739</c:v>
                </c:pt>
                <c:pt idx="2">
                  <c:v>897</c:v>
                </c:pt>
                <c:pt idx="3">
                  <c:v>984</c:v>
                </c:pt>
                <c:pt idx="4">
                  <c:v>1115</c:v>
                </c:pt>
                <c:pt idx="5">
                  <c:v>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F6-47A5-B1C8-B64A040A62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chemeClr val="bg1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F6-47A5-B1C8-B64A040A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2020 Proj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513</c:v>
                </c:pt>
                <c:pt idx="1">
                  <c:v>484</c:v>
                </c:pt>
                <c:pt idx="2">
                  <c:v>607</c:v>
                </c:pt>
                <c:pt idx="3">
                  <c:v>664</c:v>
                </c:pt>
                <c:pt idx="4">
                  <c:v>756</c:v>
                </c:pt>
                <c:pt idx="5">
                  <c:v>1490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F6-47A5-B1C8-B64A040A62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F6-47A5-B1C8-B64A040A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2020 Proj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215</c:v>
                </c:pt>
                <c:pt idx="1">
                  <c:v>266</c:v>
                </c:pt>
                <c:pt idx="2">
                  <c:v>369</c:v>
                </c:pt>
                <c:pt idx="3">
                  <c:v>424</c:v>
                </c:pt>
                <c:pt idx="4">
                  <c:v>573</c:v>
                </c:pt>
                <c:pt idx="5">
                  <c:v>3185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F6-47A5-B1C8-B64A040A624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1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F6-47A5-B1C8-B64A040A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2020 Proj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156</c:v>
                </c:pt>
                <c:pt idx="1">
                  <c:v>200</c:v>
                </c:pt>
                <c:pt idx="2">
                  <c:v>272</c:v>
                </c:pt>
                <c:pt idx="3">
                  <c:v>316</c:v>
                </c:pt>
                <c:pt idx="4">
                  <c:v>322</c:v>
                </c:pt>
                <c:pt idx="5">
                  <c:v>1145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F6-47A5-B1C8-B64A040A624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Canada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F6-47A5-B1C8-B64A040A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2020 Proj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201</c:v>
                </c:pt>
                <c:pt idx="1">
                  <c:v>223</c:v>
                </c:pt>
                <c:pt idx="2">
                  <c:v>304</c:v>
                </c:pt>
                <c:pt idx="3">
                  <c:v>305</c:v>
                </c:pt>
                <c:pt idx="4">
                  <c:v>319</c:v>
                </c:pt>
                <c:pt idx="5">
                  <c:v>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F6-47A5-B1C8-B64A040A6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268824"/>
        <c:axId val="510269480"/>
      </c:lineChart>
      <c:catAx>
        <c:axId val="5102688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69480"/>
        <c:crosses val="autoZero"/>
        <c:auto val="1"/>
        <c:lblAlgn val="ctr"/>
        <c:lblOffset val="100"/>
        <c:noMultiLvlLbl val="0"/>
      </c:catAx>
      <c:valAx>
        <c:axId val="510269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6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71E8-2635-46BE-8BC5-1241742C432F}" type="datetimeFigureOut">
              <a:rPr lang="en-AU" smtClean="0"/>
              <a:t>25/05/2018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34A-A196-4294-87EB-249F689ADE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3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534A-A196-4294-87EB-249F689ADE1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2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512" y="2427750"/>
            <a:ext cx="4889689" cy="523220"/>
          </a:xfrm>
        </p:spPr>
        <p:txBody>
          <a:bodyPr anchor="b" anchorCtr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3445970"/>
            <a:ext cx="6127200" cy="98425"/>
            <a:chOff x="2317750" y="2519363"/>
            <a:chExt cx="4511675" cy="98425"/>
          </a:xfrm>
        </p:grpSpPr>
        <p:sp>
          <p:nvSpPr>
            <p:cNvPr id="7" name="Rectangle 15"/>
            <p:cNvSpPr>
              <a:spLocks noChangeArrowheads="1"/>
            </p:cNvSpPr>
            <p:nvPr userDrawn="1"/>
          </p:nvSpPr>
          <p:spPr bwMode="auto">
            <a:xfrm>
              <a:off x="2317750" y="2519363"/>
              <a:ext cx="911225" cy="98425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Rectangle 16"/>
            <p:cNvSpPr>
              <a:spLocks noChangeArrowheads="1"/>
            </p:cNvSpPr>
            <p:nvPr userDrawn="1"/>
          </p:nvSpPr>
          <p:spPr bwMode="auto">
            <a:xfrm>
              <a:off x="5473700" y="2519363"/>
              <a:ext cx="911225" cy="98425"/>
            </a:xfrm>
            <a:prstGeom prst="rect">
              <a:avLst/>
            </a:prstGeom>
            <a:solidFill>
              <a:srgbClr val="FBA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Rectangle 17"/>
            <p:cNvSpPr>
              <a:spLocks noChangeArrowheads="1"/>
            </p:cNvSpPr>
            <p:nvPr userDrawn="1"/>
          </p:nvSpPr>
          <p:spPr bwMode="auto">
            <a:xfrm>
              <a:off x="3228975" y="2519363"/>
              <a:ext cx="2244725" cy="98425"/>
            </a:xfrm>
            <a:prstGeom prst="rect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Rectangle 18"/>
            <p:cNvSpPr>
              <a:spLocks noChangeArrowheads="1"/>
            </p:cNvSpPr>
            <p:nvPr userDrawn="1"/>
          </p:nvSpPr>
          <p:spPr bwMode="auto">
            <a:xfrm>
              <a:off x="6384925" y="2519363"/>
              <a:ext cx="444500" cy="98425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237511" y="3933825"/>
            <a:ext cx="4889689" cy="520142"/>
          </a:xfrm>
        </p:spPr>
        <p:txBody>
          <a:bodyPr wrap="square">
            <a:spAutoFit/>
          </a:bodyPr>
          <a:lstStyle>
            <a:lvl1pPr>
              <a:defRPr sz="1800" b="0" baseline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</a:t>
            </a:r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 bwMode="auto">
          <a:xfrm>
            <a:off x="7164524" y="454383"/>
            <a:ext cx="1585796" cy="515397"/>
            <a:chOff x="-166" y="657"/>
            <a:chExt cx="5926" cy="1926"/>
          </a:xfrm>
          <a:solidFill>
            <a:schemeClr val="bg1"/>
          </a:solidFill>
        </p:grpSpPr>
        <p:sp>
          <p:nvSpPr>
            <p:cNvPr id="54" name="Freeform 5"/>
            <p:cNvSpPr>
              <a:spLocks/>
            </p:cNvSpPr>
            <p:nvPr userDrawn="1"/>
          </p:nvSpPr>
          <p:spPr bwMode="auto">
            <a:xfrm>
              <a:off x="5367" y="1187"/>
              <a:ext cx="393" cy="818"/>
            </a:xfrm>
            <a:custGeom>
              <a:avLst/>
              <a:gdLst>
                <a:gd name="T0" fmla="*/ 2250 w 2250"/>
                <a:gd name="T1" fmla="*/ 4035 h 4678"/>
                <a:gd name="T2" fmla="*/ 2250 w 2250"/>
                <a:gd name="T3" fmla="*/ 4576 h 4678"/>
                <a:gd name="T4" fmla="*/ 1881 w 2250"/>
                <a:gd name="T5" fmla="*/ 4649 h 4678"/>
                <a:gd name="T6" fmla="*/ 1524 w 2250"/>
                <a:gd name="T7" fmla="*/ 4678 h 4678"/>
                <a:gd name="T8" fmla="*/ 692 w 2250"/>
                <a:gd name="T9" fmla="*/ 4384 h 4678"/>
                <a:gd name="T10" fmla="*/ 407 w 2250"/>
                <a:gd name="T11" fmla="*/ 3438 h 4678"/>
                <a:gd name="T12" fmla="*/ 407 w 2250"/>
                <a:gd name="T13" fmla="*/ 1535 h 4678"/>
                <a:gd name="T14" fmla="*/ 0 w 2250"/>
                <a:gd name="T15" fmla="*/ 1535 h 4678"/>
                <a:gd name="T16" fmla="*/ 0 w 2250"/>
                <a:gd name="T17" fmla="*/ 1025 h 4678"/>
                <a:gd name="T18" fmla="*/ 407 w 2250"/>
                <a:gd name="T19" fmla="*/ 1025 h 4678"/>
                <a:gd name="T20" fmla="*/ 407 w 2250"/>
                <a:gd name="T21" fmla="*/ 0 h 4678"/>
                <a:gd name="T22" fmla="*/ 1011 w 2250"/>
                <a:gd name="T23" fmla="*/ 0 h 4678"/>
                <a:gd name="T24" fmla="*/ 1011 w 2250"/>
                <a:gd name="T25" fmla="*/ 1025 h 4678"/>
                <a:gd name="T26" fmla="*/ 2250 w 2250"/>
                <a:gd name="T27" fmla="*/ 1025 h 4678"/>
                <a:gd name="T28" fmla="*/ 2250 w 2250"/>
                <a:gd name="T29" fmla="*/ 1535 h 4678"/>
                <a:gd name="T30" fmla="*/ 1011 w 2250"/>
                <a:gd name="T31" fmla="*/ 1535 h 4678"/>
                <a:gd name="T32" fmla="*/ 1011 w 2250"/>
                <a:gd name="T33" fmla="*/ 3169 h 4678"/>
                <a:gd name="T34" fmla="*/ 1024 w 2250"/>
                <a:gd name="T35" fmla="*/ 3610 h 4678"/>
                <a:gd name="T36" fmla="*/ 1113 w 2250"/>
                <a:gd name="T37" fmla="*/ 3907 h 4678"/>
                <a:gd name="T38" fmla="*/ 1307 w 2250"/>
                <a:gd name="T39" fmla="*/ 4094 h 4678"/>
                <a:gd name="T40" fmla="*/ 1682 w 2250"/>
                <a:gd name="T41" fmla="*/ 4153 h 4678"/>
                <a:gd name="T42" fmla="*/ 1988 w 2250"/>
                <a:gd name="T43" fmla="*/ 4111 h 4678"/>
                <a:gd name="T44" fmla="*/ 2219 w 2250"/>
                <a:gd name="T45" fmla="*/ 4035 h 4678"/>
                <a:gd name="T46" fmla="*/ 2250 w 2250"/>
                <a:gd name="T47" fmla="*/ 4035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0" h="4678">
                  <a:moveTo>
                    <a:pt x="2250" y="4035"/>
                  </a:moveTo>
                  <a:cubicBezTo>
                    <a:pt x="2250" y="4576"/>
                    <a:pt x="2250" y="4576"/>
                    <a:pt x="2250" y="4576"/>
                  </a:cubicBezTo>
                  <a:cubicBezTo>
                    <a:pt x="2138" y="4606"/>
                    <a:pt x="2015" y="4631"/>
                    <a:pt x="1881" y="4649"/>
                  </a:cubicBezTo>
                  <a:cubicBezTo>
                    <a:pt x="1748" y="4669"/>
                    <a:pt x="1628" y="4678"/>
                    <a:pt x="1524" y="4678"/>
                  </a:cubicBezTo>
                  <a:cubicBezTo>
                    <a:pt x="1159" y="4678"/>
                    <a:pt x="881" y="4580"/>
                    <a:pt x="692" y="4384"/>
                  </a:cubicBezTo>
                  <a:cubicBezTo>
                    <a:pt x="500" y="4186"/>
                    <a:pt x="407" y="3872"/>
                    <a:pt x="407" y="3438"/>
                  </a:cubicBezTo>
                  <a:cubicBezTo>
                    <a:pt x="407" y="1535"/>
                    <a:pt x="407" y="1535"/>
                    <a:pt x="407" y="1535"/>
                  </a:cubicBezTo>
                  <a:cubicBezTo>
                    <a:pt x="0" y="1535"/>
                    <a:pt x="0" y="1535"/>
                    <a:pt x="0" y="1535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07" y="1025"/>
                    <a:pt x="407" y="1025"/>
                    <a:pt x="407" y="102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1025"/>
                    <a:pt x="1011" y="1025"/>
                    <a:pt x="1011" y="1025"/>
                  </a:cubicBezTo>
                  <a:cubicBezTo>
                    <a:pt x="2250" y="1025"/>
                    <a:pt x="2250" y="1025"/>
                    <a:pt x="2250" y="1025"/>
                  </a:cubicBezTo>
                  <a:cubicBezTo>
                    <a:pt x="2250" y="1535"/>
                    <a:pt x="2250" y="1535"/>
                    <a:pt x="2250" y="1535"/>
                  </a:cubicBezTo>
                  <a:cubicBezTo>
                    <a:pt x="1011" y="1535"/>
                    <a:pt x="1011" y="1535"/>
                    <a:pt x="1011" y="1535"/>
                  </a:cubicBezTo>
                  <a:cubicBezTo>
                    <a:pt x="1011" y="3169"/>
                    <a:pt x="1011" y="3169"/>
                    <a:pt x="1011" y="3169"/>
                  </a:cubicBezTo>
                  <a:cubicBezTo>
                    <a:pt x="1011" y="3357"/>
                    <a:pt x="1016" y="3503"/>
                    <a:pt x="1024" y="3610"/>
                  </a:cubicBezTo>
                  <a:cubicBezTo>
                    <a:pt x="1032" y="3716"/>
                    <a:pt x="1062" y="3814"/>
                    <a:pt x="1113" y="3907"/>
                  </a:cubicBezTo>
                  <a:cubicBezTo>
                    <a:pt x="1161" y="3992"/>
                    <a:pt x="1225" y="4055"/>
                    <a:pt x="1307" y="4094"/>
                  </a:cubicBezTo>
                  <a:cubicBezTo>
                    <a:pt x="1388" y="4134"/>
                    <a:pt x="1515" y="4153"/>
                    <a:pt x="1682" y="4153"/>
                  </a:cubicBezTo>
                  <a:cubicBezTo>
                    <a:pt x="1779" y="4153"/>
                    <a:pt x="1883" y="4140"/>
                    <a:pt x="1988" y="4111"/>
                  </a:cubicBezTo>
                  <a:cubicBezTo>
                    <a:pt x="2095" y="4081"/>
                    <a:pt x="2173" y="4055"/>
                    <a:pt x="2219" y="4035"/>
                  </a:cubicBezTo>
                  <a:lnTo>
                    <a:pt x="2250" y="40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6"/>
            <p:cNvSpPr>
              <a:spLocks noEditPoints="1"/>
            </p:cNvSpPr>
            <p:nvPr userDrawn="1"/>
          </p:nvSpPr>
          <p:spPr bwMode="auto">
            <a:xfrm>
              <a:off x="4777" y="1350"/>
              <a:ext cx="569" cy="656"/>
            </a:xfrm>
            <a:custGeom>
              <a:avLst/>
              <a:gdLst>
                <a:gd name="T0" fmla="*/ 480 w 3253"/>
                <a:gd name="T1" fmla="*/ 515 h 3755"/>
                <a:gd name="T2" fmla="*/ 1742 w 3253"/>
                <a:gd name="T3" fmla="*/ 0 h 3755"/>
                <a:gd name="T4" fmla="*/ 2862 w 3253"/>
                <a:gd name="T5" fmla="*/ 424 h 3755"/>
                <a:gd name="T6" fmla="*/ 3253 w 3253"/>
                <a:gd name="T7" fmla="*/ 1627 h 3755"/>
                <a:gd name="T8" fmla="*/ 3253 w 3253"/>
                <a:gd name="T9" fmla="*/ 1955 h 3755"/>
                <a:gd name="T10" fmla="*/ 612 w 3253"/>
                <a:gd name="T11" fmla="*/ 1955 h 3755"/>
                <a:gd name="T12" fmla="*/ 712 w 3253"/>
                <a:gd name="T13" fmla="*/ 2527 h 3755"/>
                <a:gd name="T14" fmla="*/ 984 w 3253"/>
                <a:gd name="T15" fmla="*/ 2926 h 3755"/>
                <a:gd name="T16" fmla="*/ 1380 w 3253"/>
                <a:gd name="T17" fmla="*/ 3156 h 3755"/>
                <a:gd name="T18" fmla="*/ 1886 w 3253"/>
                <a:gd name="T19" fmla="*/ 3232 h 3755"/>
                <a:gd name="T20" fmla="*/ 2621 w 3253"/>
                <a:gd name="T21" fmla="*/ 3085 h 3755"/>
                <a:gd name="T22" fmla="*/ 3148 w 3253"/>
                <a:gd name="T23" fmla="*/ 2796 h 3755"/>
                <a:gd name="T24" fmla="*/ 3181 w 3253"/>
                <a:gd name="T25" fmla="*/ 2796 h 3755"/>
                <a:gd name="T26" fmla="*/ 3181 w 3253"/>
                <a:gd name="T27" fmla="*/ 3454 h 3755"/>
                <a:gd name="T28" fmla="*/ 2559 w 3253"/>
                <a:gd name="T29" fmla="*/ 3670 h 3755"/>
                <a:gd name="T30" fmla="*/ 1891 w 3253"/>
                <a:gd name="T31" fmla="*/ 3755 h 3755"/>
                <a:gd name="T32" fmla="*/ 500 w 3253"/>
                <a:gd name="T33" fmla="*/ 3274 h 3755"/>
                <a:gd name="T34" fmla="*/ 0 w 3253"/>
                <a:gd name="T35" fmla="*/ 1907 h 3755"/>
                <a:gd name="T36" fmla="*/ 480 w 3253"/>
                <a:gd name="T37" fmla="*/ 515 h 3755"/>
                <a:gd name="T38" fmla="*/ 2670 w 3253"/>
                <a:gd name="T39" fmla="*/ 1491 h 3755"/>
                <a:gd name="T40" fmla="*/ 2430 w 3253"/>
                <a:gd name="T41" fmla="*/ 755 h 3755"/>
                <a:gd name="T42" fmla="*/ 1713 w 3253"/>
                <a:gd name="T43" fmla="*/ 495 h 3755"/>
                <a:gd name="T44" fmla="*/ 939 w 3253"/>
                <a:gd name="T45" fmla="*/ 780 h 3755"/>
                <a:gd name="T46" fmla="*/ 612 w 3253"/>
                <a:gd name="T47" fmla="*/ 1491 h 3755"/>
                <a:gd name="T48" fmla="*/ 2670 w 3253"/>
                <a:gd name="T49" fmla="*/ 149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3" h="3755">
                  <a:moveTo>
                    <a:pt x="480" y="515"/>
                  </a:moveTo>
                  <a:cubicBezTo>
                    <a:pt x="799" y="171"/>
                    <a:pt x="1221" y="0"/>
                    <a:pt x="1742" y="0"/>
                  </a:cubicBezTo>
                  <a:cubicBezTo>
                    <a:pt x="2226" y="0"/>
                    <a:pt x="2598" y="141"/>
                    <a:pt x="2862" y="424"/>
                  </a:cubicBezTo>
                  <a:cubicBezTo>
                    <a:pt x="3123" y="706"/>
                    <a:pt x="3253" y="1107"/>
                    <a:pt x="3253" y="1627"/>
                  </a:cubicBezTo>
                  <a:cubicBezTo>
                    <a:pt x="3253" y="1955"/>
                    <a:pt x="3253" y="1955"/>
                    <a:pt x="3253" y="1955"/>
                  </a:cubicBezTo>
                  <a:cubicBezTo>
                    <a:pt x="612" y="1955"/>
                    <a:pt x="612" y="1955"/>
                    <a:pt x="612" y="1955"/>
                  </a:cubicBezTo>
                  <a:cubicBezTo>
                    <a:pt x="612" y="2173"/>
                    <a:pt x="645" y="2364"/>
                    <a:pt x="712" y="2527"/>
                  </a:cubicBezTo>
                  <a:cubicBezTo>
                    <a:pt x="778" y="2689"/>
                    <a:pt x="869" y="2822"/>
                    <a:pt x="984" y="2926"/>
                  </a:cubicBezTo>
                  <a:cubicBezTo>
                    <a:pt x="1096" y="3028"/>
                    <a:pt x="1227" y="3105"/>
                    <a:pt x="1380" y="3156"/>
                  </a:cubicBezTo>
                  <a:cubicBezTo>
                    <a:pt x="1532" y="3205"/>
                    <a:pt x="1701" y="3232"/>
                    <a:pt x="1886" y="3232"/>
                  </a:cubicBezTo>
                  <a:cubicBezTo>
                    <a:pt x="2129" y="3232"/>
                    <a:pt x="2374" y="3182"/>
                    <a:pt x="2621" y="3085"/>
                  </a:cubicBezTo>
                  <a:cubicBezTo>
                    <a:pt x="2866" y="2986"/>
                    <a:pt x="3042" y="2891"/>
                    <a:pt x="3148" y="2796"/>
                  </a:cubicBezTo>
                  <a:cubicBezTo>
                    <a:pt x="3181" y="2796"/>
                    <a:pt x="3181" y="2796"/>
                    <a:pt x="3181" y="2796"/>
                  </a:cubicBezTo>
                  <a:cubicBezTo>
                    <a:pt x="3181" y="3454"/>
                    <a:pt x="3181" y="3454"/>
                    <a:pt x="3181" y="3454"/>
                  </a:cubicBezTo>
                  <a:cubicBezTo>
                    <a:pt x="2977" y="3539"/>
                    <a:pt x="2769" y="3612"/>
                    <a:pt x="2559" y="3670"/>
                  </a:cubicBezTo>
                  <a:cubicBezTo>
                    <a:pt x="2346" y="3727"/>
                    <a:pt x="2124" y="3755"/>
                    <a:pt x="1891" y="3755"/>
                  </a:cubicBezTo>
                  <a:cubicBezTo>
                    <a:pt x="1296" y="3755"/>
                    <a:pt x="832" y="3595"/>
                    <a:pt x="500" y="3274"/>
                  </a:cubicBezTo>
                  <a:cubicBezTo>
                    <a:pt x="166" y="2954"/>
                    <a:pt x="0" y="2498"/>
                    <a:pt x="0" y="1907"/>
                  </a:cubicBezTo>
                  <a:cubicBezTo>
                    <a:pt x="0" y="1323"/>
                    <a:pt x="159" y="859"/>
                    <a:pt x="480" y="515"/>
                  </a:cubicBezTo>
                  <a:close/>
                  <a:moveTo>
                    <a:pt x="2670" y="1491"/>
                  </a:moveTo>
                  <a:cubicBezTo>
                    <a:pt x="2669" y="1173"/>
                    <a:pt x="2588" y="928"/>
                    <a:pt x="2430" y="755"/>
                  </a:cubicBezTo>
                  <a:cubicBezTo>
                    <a:pt x="2274" y="581"/>
                    <a:pt x="2034" y="495"/>
                    <a:pt x="1713" y="495"/>
                  </a:cubicBezTo>
                  <a:cubicBezTo>
                    <a:pt x="1389" y="495"/>
                    <a:pt x="1130" y="590"/>
                    <a:pt x="939" y="780"/>
                  </a:cubicBezTo>
                  <a:cubicBezTo>
                    <a:pt x="747" y="969"/>
                    <a:pt x="638" y="1207"/>
                    <a:pt x="612" y="1491"/>
                  </a:cubicBezTo>
                  <a:lnTo>
                    <a:pt x="267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7"/>
            <p:cNvSpPr>
              <a:spLocks/>
            </p:cNvSpPr>
            <p:nvPr userDrawn="1"/>
          </p:nvSpPr>
          <p:spPr bwMode="auto">
            <a:xfrm>
              <a:off x="4210" y="1350"/>
              <a:ext cx="524" cy="642"/>
            </a:xfrm>
            <a:custGeom>
              <a:avLst/>
              <a:gdLst>
                <a:gd name="T0" fmla="*/ 605 w 2995"/>
                <a:gd name="T1" fmla="*/ 497 h 3674"/>
                <a:gd name="T2" fmla="*/ 1188 w 2995"/>
                <a:gd name="T3" fmla="*/ 131 h 3674"/>
                <a:gd name="T4" fmla="*/ 1807 w 2995"/>
                <a:gd name="T5" fmla="*/ 0 h 3674"/>
                <a:gd name="T6" fmla="*/ 2691 w 2995"/>
                <a:gd name="T7" fmla="*/ 348 h 3674"/>
                <a:gd name="T8" fmla="*/ 2995 w 2995"/>
                <a:gd name="T9" fmla="*/ 1354 h 3674"/>
                <a:gd name="T10" fmla="*/ 2995 w 2995"/>
                <a:gd name="T11" fmla="*/ 3674 h 3674"/>
                <a:gd name="T12" fmla="*/ 2391 w 2995"/>
                <a:gd name="T13" fmla="*/ 3674 h 3674"/>
                <a:gd name="T14" fmla="*/ 2391 w 2995"/>
                <a:gd name="T15" fmla="*/ 1640 h 3674"/>
                <a:gd name="T16" fmla="*/ 2361 w 2995"/>
                <a:gd name="T17" fmla="*/ 1178 h 3674"/>
                <a:gd name="T18" fmla="*/ 2256 w 2995"/>
                <a:gd name="T19" fmla="*/ 841 h 3674"/>
                <a:gd name="T20" fmla="*/ 2026 w 2995"/>
                <a:gd name="T21" fmla="*/ 641 h 3674"/>
                <a:gd name="T22" fmla="*/ 1636 w 2995"/>
                <a:gd name="T23" fmla="*/ 575 h 3674"/>
                <a:gd name="T24" fmla="*/ 1121 w 2995"/>
                <a:gd name="T25" fmla="*/ 697 h 3674"/>
                <a:gd name="T26" fmla="*/ 605 w 2995"/>
                <a:gd name="T27" fmla="*/ 1007 h 3674"/>
                <a:gd name="T28" fmla="*/ 605 w 2995"/>
                <a:gd name="T29" fmla="*/ 3674 h 3674"/>
                <a:gd name="T30" fmla="*/ 0 w 2995"/>
                <a:gd name="T31" fmla="*/ 3674 h 3674"/>
                <a:gd name="T32" fmla="*/ 0 w 2995"/>
                <a:gd name="T33" fmla="*/ 95 h 3674"/>
                <a:gd name="T34" fmla="*/ 605 w 2995"/>
                <a:gd name="T35" fmla="*/ 95 h 3674"/>
                <a:gd name="T36" fmla="*/ 605 w 2995"/>
                <a:gd name="T37" fmla="*/ 497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5" h="3674">
                  <a:moveTo>
                    <a:pt x="605" y="497"/>
                  </a:moveTo>
                  <a:cubicBezTo>
                    <a:pt x="793" y="340"/>
                    <a:pt x="987" y="218"/>
                    <a:pt x="1188" y="131"/>
                  </a:cubicBezTo>
                  <a:cubicBezTo>
                    <a:pt x="1389" y="44"/>
                    <a:pt x="1595" y="0"/>
                    <a:pt x="1807" y="0"/>
                  </a:cubicBezTo>
                  <a:cubicBezTo>
                    <a:pt x="2193" y="0"/>
                    <a:pt x="2488" y="116"/>
                    <a:pt x="2691" y="348"/>
                  </a:cubicBezTo>
                  <a:cubicBezTo>
                    <a:pt x="2895" y="582"/>
                    <a:pt x="2995" y="916"/>
                    <a:pt x="2995" y="1354"/>
                  </a:cubicBezTo>
                  <a:cubicBezTo>
                    <a:pt x="2995" y="3674"/>
                    <a:pt x="2995" y="3674"/>
                    <a:pt x="2995" y="3674"/>
                  </a:cubicBezTo>
                  <a:cubicBezTo>
                    <a:pt x="2391" y="3674"/>
                    <a:pt x="2391" y="3674"/>
                    <a:pt x="2391" y="3674"/>
                  </a:cubicBezTo>
                  <a:cubicBezTo>
                    <a:pt x="2391" y="1640"/>
                    <a:pt x="2391" y="1640"/>
                    <a:pt x="2391" y="1640"/>
                  </a:cubicBezTo>
                  <a:cubicBezTo>
                    <a:pt x="2391" y="1476"/>
                    <a:pt x="2381" y="1323"/>
                    <a:pt x="2361" y="1178"/>
                  </a:cubicBezTo>
                  <a:cubicBezTo>
                    <a:pt x="2344" y="1035"/>
                    <a:pt x="2307" y="923"/>
                    <a:pt x="2256" y="841"/>
                  </a:cubicBezTo>
                  <a:cubicBezTo>
                    <a:pt x="2204" y="752"/>
                    <a:pt x="2126" y="684"/>
                    <a:pt x="2026" y="641"/>
                  </a:cubicBezTo>
                  <a:cubicBezTo>
                    <a:pt x="1925" y="597"/>
                    <a:pt x="1796" y="575"/>
                    <a:pt x="1636" y="575"/>
                  </a:cubicBezTo>
                  <a:cubicBezTo>
                    <a:pt x="1471" y="575"/>
                    <a:pt x="1298" y="617"/>
                    <a:pt x="1121" y="697"/>
                  </a:cubicBezTo>
                  <a:cubicBezTo>
                    <a:pt x="941" y="778"/>
                    <a:pt x="768" y="882"/>
                    <a:pt x="605" y="1007"/>
                  </a:cubicBezTo>
                  <a:cubicBezTo>
                    <a:pt x="605" y="3674"/>
                    <a:pt x="605" y="3674"/>
                    <a:pt x="605" y="3674"/>
                  </a:cubicBezTo>
                  <a:cubicBezTo>
                    <a:pt x="0" y="3674"/>
                    <a:pt x="0" y="3674"/>
                    <a:pt x="0" y="367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05" y="95"/>
                    <a:pt x="605" y="95"/>
                    <a:pt x="605" y="95"/>
                  </a:cubicBezTo>
                  <a:lnTo>
                    <a:pt x="605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8"/>
            <p:cNvSpPr>
              <a:spLocks/>
            </p:cNvSpPr>
            <p:nvPr userDrawn="1"/>
          </p:nvSpPr>
          <p:spPr bwMode="auto">
            <a:xfrm>
              <a:off x="3679" y="1361"/>
              <a:ext cx="455" cy="631"/>
            </a:xfrm>
            <a:custGeom>
              <a:avLst/>
              <a:gdLst>
                <a:gd name="T0" fmla="*/ 2604 w 2604"/>
                <a:gd name="T1" fmla="*/ 14 h 3609"/>
                <a:gd name="T2" fmla="*/ 2604 w 2604"/>
                <a:gd name="T3" fmla="*/ 1116 h 3609"/>
                <a:gd name="T4" fmla="*/ 2502 w 2604"/>
                <a:gd name="T5" fmla="*/ 1116 h 3609"/>
                <a:gd name="T6" fmla="*/ 2267 w 2604"/>
                <a:gd name="T7" fmla="*/ 1077 h 3609"/>
                <a:gd name="T8" fmla="*/ 1995 w 2604"/>
                <a:gd name="T9" fmla="*/ 1063 h 3609"/>
                <a:gd name="T10" fmla="*/ 1563 w 2604"/>
                <a:gd name="T11" fmla="*/ 1096 h 3609"/>
                <a:gd name="T12" fmla="*/ 1158 w 2604"/>
                <a:gd name="T13" fmla="*/ 1205 h 3609"/>
                <a:gd name="T14" fmla="*/ 1158 w 2604"/>
                <a:gd name="T15" fmla="*/ 3609 h 3609"/>
                <a:gd name="T16" fmla="*/ 0 w 2604"/>
                <a:gd name="T17" fmla="*/ 3609 h 3609"/>
                <a:gd name="T18" fmla="*/ 0 w 2604"/>
                <a:gd name="T19" fmla="*/ 15 h 3609"/>
                <a:gd name="T20" fmla="*/ 1158 w 2604"/>
                <a:gd name="T21" fmla="*/ 15 h 3609"/>
                <a:gd name="T22" fmla="*/ 1158 w 2604"/>
                <a:gd name="T23" fmla="*/ 545 h 3609"/>
                <a:gd name="T24" fmla="*/ 1817 w 2604"/>
                <a:gd name="T25" fmla="*/ 109 h 3609"/>
                <a:gd name="T26" fmla="*/ 2334 w 2604"/>
                <a:gd name="T27" fmla="*/ 0 h 3609"/>
                <a:gd name="T28" fmla="*/ 2471 w 2604"/>
                <a:gd name="T29" fmla="*/ 4 h 3609"/>
                <a:gd name="T30" fmla="*/ 2604 w 2604"/>
                <a:gd name="T31" fmla="*/ 14 h 3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4" h="3609">
                  <a:moveTo>
                    <a:pt x="2604" y="14"/>
                  </a:moveTo>
                  <a:cubicBezTo>
                    <a:pt x="2604" y="1116"/>
                    <a:pt x="2604" y="1116"/>
                    <a:pt x="2604" y="1116"/>
                  </a:cubicBezTo>
                  <a:cubicBezTo>
                    <a:pt x="2502" y="1116"/>
                    <a:pt x="2502" y="1116"/>
                    <a:pt x="2502" y="1116"/>
                  </a:cubicBezTo>
                  <a:cubicBezTo>
                    <a:pt x="2454" y="1098"/>
                    <a:pt x="2375" y="1085"/>
                    <a:pt x="2267" y="1077"/>
                  </a:cubicBezTo>
                  <a:cubicBezTo>
                    <a:pt x="2158" y="1068"/>
                    <a:pt x="2067" y="1063"/>
                    <a:pt x="1995" y="1063"/>
                  </a:cubicBezTo>
                  <a:cubicBezTo>
                    <a:pt x="1832" y="1063"/>
                    <a:pt x="1687" y="1075"/>
                    <a:pt x="1563" y="1096"/>
                  </a:cubicBezTo>
                  <a:cubicBezTo>
                    <a:pt x="1437" y="1118"/>
                    <a:pt x="1302" y="1152"/>
                    <a:pt x="1158" y="1205"/>
                  </a:cubicBezTo>
                  <a:cubicBezTo>
                    <a:pt x="1158" y="3609"/>
                    <a:pt x="1158" y="3609"/>
                    <a:pt x="1158" y="3609"/>
                  </a:cubicBezTo>
                  <a:cubicBezTo>
                    <a:pt x="0" y="3609"/>
                    <a:pt x="0" y="3609"/>
                    <a:pt x="0" y="36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58" y="15"/>
                    <a:pt x="1158" y="15"/>
                    <a:pt x="1158" y="15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411" y="326"/>
                    <a:pt x="1632" y="181"/>
                    <a:pt x="1817" y="109"/>
                  </a:cubicBezTo>
                  <a:cubicBezTo>
                    <a:pt x="2005" y="37"/>
                    <a:pt x="2176" y="0"/>
                    <a:pt x="2334" y="0"/>
                  </a:cubicBezTo>
                  <a:cubicBezTo>
                    <a:pt x="2374" y="0"/>
                    <a:pt x="2420" y="2"/>
                    <a:pt x="2471" y="4"/>
                  </a:cubicBezTo>
                  <a:cubicBezTo>
                    <a:pt x="2522" y="7"/>
                    <a:pt x="2566" y="10"/>
                    <a:pt x="260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9"/>
            <p:cNvSpPr>
              <a:spLocks noEditPoints="1"/>
            </p:cNvSpPr>
            <p:nvPr userDrawn="1"/>
          </p:nvSpPr>
          <p:spPr bwMode="auto">
            <a:xfrm>
              <a:off x="2981" y="1344"/>
              <a:ext cx="627" cy="665"/>
            </a:xfrm>
            <a:custGeom>
              <a:avLst/>
              <a:gdLst>
                <a:gd name="T0" fmla="*/ 423 w 3586"/>
                <a:gd name="T1" fmla="*/ 1048 h 3800"/>
                <a:gd name="T2" fmla="*/ 318 w 3586"/>
                <a:gd name="T3" fmla="*/ 1048 h 3800"/>
                <a:gd name="T4" fmla="*/ 318 w 3586"/>
                <a:gd name="T5" fmla="*/ 179 h 3800"/>
                <a:gd name="T6" fmla="*/ 910 w 3586"/>
                <a:gd name="T7" fmla="*/ 66 h 3800"/>
                <a:gd name="T8" fmla="*/ 1733 w 3586"/>
                <a:gd name="T9" fmla="*/ 0 h 3800"/>
                <a:gd name="T10" fmla="*/ 3150 w 3586"/>
                <a:gd name="T11" fmla="*/ 303 h 3800"/>
                <a:gd name="T12" fmla="*/ 3586 w 3586"/>
                <a:gd name="T13" fmla="*/ 1254 h 3800"/>
                <a:gd name="T14" fmla="*/ 3586 w 3586"/>
                <a:gd name="T15" fmla="*/ 3704 h 3800"/>
                <a:gd name="T16" fmla="*/ 2444 w 3586"/>
                <a:gd name="T17" fmla="*/ 3704 h 3800"/>
                <a:gd name="T18" fmla="*/ 2444 w 3586"/>
                <a:gd name="T19" fmla="*/ 3323 h 3800"/>
                <a:gd name="T20" fmla="*/ 2214 w 3586"/>
                <a:gd name="T21" fmla="*/ 3494 h 3800"/>
                <a:gd name="T22" fmla="*/ 1954 w 3586"/>
                <a:gd name="T23" fmla="*/ 3650 h 3800"/>
                <a:gd name="T24" fmla="*/ 1603 w 3586"/>
                <a:gd name="T25" fmla="*/ 3764 h 3800"/>
                <a:gd name="T26" fmla="*/ 1203 w 3586"/>
                <a:gd name="T27" fmla="*/ 3800 h 3800"/>
                <a:gd name="T28" fmla="*/ 346 w 3586"/>
                <a:gd name="T29" fmla="*/ 3482 h 3800"/>
                <a:gd name="T30" fmla="*/ 0 w 3586"/>
                <a:gd name="T31" fmla="*/ 2671 h 3800"/>
                <a:gd name="T32" fmla="*/ 176 w 3586"/>
                <a:gd name="T33" fmla="*/ 2026 h 3800"/>
                <a:gd name="T34" fmla="*/ 676 w 3586"/>
                <a:gd name="T35" fmla="*/ 1631 h 3800"/>
                <a:gd name="T36" fmla="*/ 1468 w 3586"/>
                <a:gd name="T37" fmla="*/ 1425 h 3800"/>
                <a:gd name="T38" fmla="*/ 2449 w 3586"/>
                <a:gd name="T39" fmla="*/ 1336 h 3800"/>
                <a:gd name="T40" fmla="*/ 2449 w 3586"/>
                <a:gd name="T41" fmla="*/ 1317 h 3800"/>
                <a:gd name="T42" fmla="*/ 2207 w 3586"/>
                <a:gd name="T43" fmla="*/ 903 h 3800"/>
                <a:gd name="T44" fmla="*/ 1493 w 3586"/>
                <a:gd name="T45" fmla="*/ 790 h 3800"/>
                <a:gd name="T46" fmla="*/ 886 w 3586"/>
                <a:gd name="T47" fmla="*/ 892 h 3800"/>
                <a:gd name="T48" fmla="*/ 423 w 3586"/>
                <a:gd name="T49" fmla="*/ 1048 h 3800"/>
                <a:gd name="T50" fmla="*/ 2444 w 3586"/>
                <a:gd name="T51" fmla="*/ 2763 h 3800"/>
                <a:gd name="T52" fmla="*/ 2444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3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5 w 3586"/>
                <a:gd name="T67" fmla="*/ 2987 h 3800"/>
                <a:gd name="T68" fmla="*/ 1784 w 3586"/>
                <a:gd name="T69" fmla="*/ 3018 h 3800"/>
                <a:gd name="T70" fmla="*/ 2133 w 3586"/>
                <a:gd name="T71" fmla="*/ 2947 h 3800"/>
                <a:gd name="T72" fmla="*/ 2444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423" y="1048"/>
                  </a:move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5" y="23"/>
                    <a:pt x="1458" y="0"/>
                    <a:pt x="1733" y="0"/>
                  </a:cubicBezTo>
                  <a:cubicBezTo>
                    <a:pt x="2388" y="0"/>
                    <a:pt x="2860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4" y="3704"/>
                    <a:pt x="2444" y="3704"/>
                    <a:pt x="2444" y="3704"/>
                  </a:cubicBezTo>
                  <a:cubicBezTo>
                    <a:pt x="2444" y="3323"/>
                    <a:pt x="2444" y="3323"/>
                    <a:pt x="2444" y="3323"/>
                  </a:cubicBezTo>
                  <a:cubicBezTo>
                    <a:pt x="2381" y="3370"/>
                    <a:pt x="2304" y="3426"/>
                    <a:pt x="2214" y="3494"/>
                  </a:cubicBezTo>
                  <a:cubicBezTo>
                    <a:pt x="2121" y="3560"/>
                    <a:pt x="2034" y="3612"/>
                    <a:pt x="1954" y="3650"/>
                  </a:cubicBezTo>
                  <a:cubicBezTo>
                    <a:pt x="1842" y="3701"/>
                    <a:pt x="1723" y="3739"/>
                    <a:pt x="1603" y="3764"/>
                  </a:cubicBezTo>
                  <a:cubicBezTo>
                    <a:pt x="1481" y="3788"/>
                    <a:pt x="1348" y="3800"/>
                    <a:pt x="1203" y="3800"/>
                  </a:cubicBezTo>
                  <a:cubicBezTo>
                    <a:pt x="862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61" y="1728"/>
                    <a:pt x="676" y="1631"/>
                  </a:cubicBezTo>
                  <a:cubicBezTo>
                    <a:pt x="889" y="1535"/>
                    <a:pt x="1152" y="1466"/>
                    <a:pt x="1468" y="1425"/>
                  </a:cubicBezTo>
                  <a:cubicBezTo>
                    <a:pt x="1784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6" y="828"/>
                    <a:pt x="1807" y="790"/>
                    <a:pt x="1493" y="790"/>
                  </a:cubicBezTo>
                  <a:cubicBezTo>
                    <a:pt x="1304" y="790"/>
                    <a:pt x="1101" y="823"/>
                    <a:pt x="886" y="892"/>
                  </a:cubicBezTo>
                  <a:cubicBezTo>
                    <a:pt x="672" y="959"/>
                    <a:pt x="517" y="1012"/>
                    <a:pt x="423" y="1048"/>
                  </a:cubicBezTo>
                  <a:close/>
                  <a:moveTo>
                    <a:pt x="2444" y="2763"/>
                  </a:moveTo>
                  <a:cubicBezTo>
                    <a:pt x="2444" y="2014"/>
                    <a:pt x="2444" y="2014"/>
                    <a:pt x="2444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9" y="2090"/>
                    <a:pt x="1621" y="2116"/>
                    <a:pt x="1527" y="2146"/>
                  </a:cubicBezTo>
                  <a:cubicBezTo>
                    <a:pt x="1414" y="2182"/>
                    <a:pt x="1325" y="2235"/>
                    <a:pt x="1264" y="2304"/>
                  </a:cubicBezTo>
                  <a:cubicBezTo>
                    <a:pt x="1205" y="2373"/>
                    <a:pt x="1173" y="2463"/>
                    <a:pt x="1173" y="2577"/>
                  </a:cubicBezTo>
                  <a:cubicBezTo>
                    <a:pt x="1173" y="2651"/>
                    <a:pt x="1180" y="2712"/>
                    <a:pt x="1193" y="2760"/>
                  </a:cubicBezTo>
                  <a:cubicBezTo>
                    <a:pt x="1206" y="2806"/>
                    <a:pt x="1238" y="2850"/>
                    <a:pt x="1289" y="2893"/>
                  </a:cubicBezTo>
                  <a:cubicBezTo>
                    <a:pt x="1338" y="2936"/>
                    <a:pt x="1396" y="2967"/>
                    <a:pt x="1465" y="2987"/>
                  </a:cubicBezTo>
                  <a:cubicBezTo>
                    <a:pt x="1532" y="3008"/>
                    <a:pt x="1638" y="3018"/>
                    <a:pt x="1784" y="3018"/>
                  </a:cubicBezTo>
                  <a:cubicBezTo>
                    <a:pt x="1898" y="3018"/>
                    <a:pt x="2014" y="2995"/>
                    <a:pt x="2133" y="2947"/>
                  </a:cubicBezTo>
                  <a:cubicBezTo>
                    <a:pt x="2250" y="2901"/>
                    <a:pt x="2354" y="2839"/>
                    <a:pt x="2444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0"/>
            <p:cNvSpPr>
              <a:spLocks noEditPoints="1"/>
            </p:cNvSpPr>
            <p:nvPr userDrawn="1"/>
          </p:nvSpPr>
          <p:spPr bwMode="auto">
            <a:xfrm>
              <a:off x="2307" y="1344"/>
              <a:ext cx="627" cy="665"/>
            </a:xfrm>
            <a:custGeom>
              <a:avLst/>
              <a:gdLst>
                <a:gd name="T0" fmla="*/ 1491 w 3586"/>
                <a:gd name="T1" fmla="*/ 790 h 3800"/>
                <a:gd name="T2" fmla="*/ 886 w 3586"/>
                <a:gd name="T3" fmla="*/ 892 h 3800"/>
                <a:gd name="T4" fmla="*/ 423 w 3586"/>
                <a:gd name="T5" fmla="*/ 1048 h 3800"/>
                <a:gd name="T6" fmla="*/ 318 w 3586"/>
                <a:gd name="T7" fmla="*/ 1048 h 3800"/>
                <a:gd name="T8" fmla="*/ 318 w 3586"/>
                <a:gd name="T9" fmla="*/ 179 h 3800"/>
                <a:gd name="T10" fmla="*/ 910 w 3586"/>
                <a:gd name="T11" fmla="*/ 66 h 3800"/>
                <a:gd name="T12" fmla="*/ 1733 w 3586"/>
                <a:gd name="T13" fmla="*/ 0 h 3800"/>
                <a:gd name="T14" fmla="*/ 3150 w 3586"/>
                <a:gd name="T15" fmla="*/ 303 h 3800"/>
                <a:gd name="T16" fmla="*/ 3586 w 3586"/>
                <a:gd name="T17" fmla="*/ 1254 h 3800"/>
                <a:gd name="T18" fmla="*/ 3586 w 3586"/>
                <a:gd name="T19" fmla="*/ 3704 h 3800"/>
                <a:gd name="T20" fmla="*/ 2442 w 3586"/>
                <a:gd name="T21" fmla="*/ 3704 h 3800"/>
                <a:gd name="T22" fmla="*/ 2442 w 3586"/>
                <a:gd name="T23" fmla="*/ 3323 h 3800"/>
                <a:gd name="T24" fmla="*/ 2212 w 3586"/>
                <a:gd name="T25" fmla="*/ 3494 h 3800"/>
                <a:gd name="T26" fmla="*/ 1954 w 3586"/>
                <a:gd name="T27" fmla="*/ 3650 h 3800"/>
                <a:gd name="T28" fmla="*/ 1601 w 3586"/>
                <a:gd name="T29" fmla="*/ 3764 h 3800"/>
                <a:gd name="T30" fmla="*/ 1202 w 3586"/>
                <a:gd name="T31" fmla="*/ 3800 h 3800"/>
                <a:gd name="T32" fmla="*/ 346 w 3586"/>
                <a:gd name="T33" fmla="*/ 3482 h 3800"/>
                <a:gd name="T34" fmla="*/ 0 w 3586"/>
                <a:gd name="T35" fmla="*/ 2671 h 3800"/>
                <a:gd name="T36" fmla="*/ 176 w 3586"/>
                <a:gd name="T37" fmla="*/ 2026 h 3800"/>
                <a:gd name="T38" fmla="*/ 675 w 3586"/>
                <a:gd name="T39" fmla="*/ 1631 h 3800"/>
                <a:gd name="T40" fmla="*/ 1468 w 3586"/>
                <a:gd name="T41" fmla="*/ 1425 h 3800"/>
                <a:gd name="T42" fmla="*/ 2449 w 3586"/>
                <a:gd name="T43" fmla="*/ 1336 h 3800"/>
                <a:gd name="T44" fmla="*/ 2449 w 3586"/>
                <a:gd name="T45" fmla="*/ 1317 h 3800"/>
                <a:gd name="T46" fmla="*/ 2207 w 3586"/>
                <a:gd name="T47" fmla="*/ 903 h 3800"/>
                <a:gd name="T48" fmla="*/ 1491 w 3586"/>
                <a:gd name="T49" fmla="*/ 790 h 3800"/>
                <a:gd name="T50" fmla="*/ 2442 w 3586"/>
                <a:gd name="T51" fmla="*/ 2763 h 3800"/>
                <a:gd name="T52" fmla="*/ 2442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4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3 w 3586"/>
                <a:gd name="T67" fmla="*/ 2987 h 3800"/>
                <a:gd name="T68" fmla="*/ 1783 w 3586"/>
                <a:gd name="T69" fmla="*/ 3018 h 3800"/>
                <a:gd name="T70" fmla="*/ 2131 w 3586"/>
                <a:gd name="T71" fmla="*/ 2947 h 3800"/>
                <a:gd name="T72" fmla="*/ 2442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1491" y="790"/>
                  </a:moveTo>
                  <a:cubicBezTo>
                    <a:pt x="1302" y="790"/>
                    <a:pt x="1101" y="823"/>
                    <a:pt x="886" y="892"/>
                  </a:cubicBezTo>
                  <a:cubicBezTo>
                    <a:pt x="670" y="959"/>
                    <a:pt x="517" y="1012"/>
                    <a:pt x="423" y="1048"/>
                  </a:cubicBez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3" y="23"/>
                    <a:pt x="1458" y="0"/>
                    <a:pt x="1733" y="0"/>
                  </a:cubicBezTo>
                  <a:cubicBezTo>
                    <a:pt x="2387" y="0"/>
                    <a:pt x="2859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2" y="3704"/>
                    <a:pt x="2442" y="3704"/>
                    <a:pt x="2442" y="3704"/>
                  </a:cubicBezTo>
                  <a:cubicBezTo>
                    <a:pt x="2442" y="3323"/>
                    <a:pt x="2442" y="3323"/>
                    <a:pt x="2442" y="3323"/>
                  </a:cubicBezTo>
                  <a:cubicBezTo>
                    <a:pt x="2380" y="3370"/>
                    <a:pt x="2304" y="3426"/>
                    <a:pt x="2212" y="3494"/>
                  </a:cubicBezTo>
                  <a:cubicBezTo>
                    <a:pt x="2120" y="3560"/>
                    <a:pt x="2034" y="3612"/>
                    <a:pt x="1954" y="3650"/>
                  </a:cubicBezTo>
                  <a:cubicBezTo>
                    <a:pt x="1840" y="3701"/>
                    <a:pt x="1723" y="3739"/>
                    <a:pt x="1601" y="3764"/>
                  </a:cubicBezTo>
                  <a:cubicBezTo>
                    <a:pt x="1480" y="3788"/>
                    <a:pt x="1348" y="3800"/>
                    <a:pt x="1202" y="3800"/>
                  </a:cubicBezTo>
                  <a:cubicBezTo>
                    <a:pt x="861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59" y="1728"/>
                    <a:pt x="675" y="1631"/>
                  </a:cubicBezTo>
                  <a:cubicBezTo>
                    <a:pt x="887" y="1535"/>
                    <a:pt x="1152" y="1466"/>
                    <a:pt x="1468" y="1425"/>
                  </a:cubicBezTo>
                  <a:cubicBezTo>
                    <a:pt x="1783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4" y="828"/>
                    <a:pt x="1807" y="790"/>
                    <a:pt x="1491" y="790"/>
                  </a:cubicBezTo>
                  <a:close/>
                  <a:moveTo>
                    <a:pt x="2442" y="2763"/>
                  </a:moveTo>
                  <a:cubicBezTo>
                    <a:pt x="2442" y="2014"/>
                    <a:pt x="2442" y="2014"/>
                    <a:pt x="2442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8" y="2090"/>
                    <a:pt x="1621" y="2116"/>
                    <a:pt x="1527" y="2146"/>
                  </a:cubicBezTo>
                  <a:cubicBezTo>
                    <a:pt x="1412" y="2182"/>
                    <a:pt x="1325" y="2235"/>
                    <a:pt x="1264" y="2304"/>
                  </a:cubicBezTo>
                  <a:cubicBezTo>
                    <a:pt x="1203" y="2373"/>
                    <a:pt x="1174" y="2463"/>
                    <a:pt x="1174" y="2577"/>
                  </a:cubicBezTo>
                  <a:cubicBezTo>
                    <a:pt x="1174" y="2651"/>
                    <a:pt x="1180" y="2712"/>
                    <a:pt x="1193" y="2760"/>
                  </a:cubicBezTo>
                  <a:cubicBezTo>
                    <a:pt x="1205" y="2806"/>
                    <a:pt x="1238" y="2850"/>
                    <a:pt x="1289" y="2893"/>
                  </a:cubicBezTo>
                  <a:cubicBezTo>
                    <a:pt x="1337" y="2936"/>
                    <a:pt x="1396" y="2967"/>
                    <a:pt x="1463" y="2987"/>
                  </a:cubicBezTo>
                  <a:cubicBezTo>
                    <a:pt x="1532" y="3008"/>
                    <a:pt x="1638" y="3018"/>
                    <a:pt x="1783" y="3018"/>
                  </a:cubicBezTo>
                  <a:cubicBezTo>
                    <a:pt x="1898" y="3018"/>
                    <a:pt x="2013" y="2995"/>
                    <a:pt x="2131" y="2947"/>
                  </a:cubicBezTo>
                  <a:cubicBezTo>
                    <a:pt x="2250" y="2901"/>
                    <a:pt x="2354" y="2839"/>
                    <a:pt x="2442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1"/>
            <p:cNvSpPr>
              <a:spLocks noEditPoints="1"/>
            </p:cNvSpPr>
            <p:nvPr userDrawn="1"/>
          </p:nvSpPr>
          <p:spPr bwMode="auto">
            <a:xfrm>
              <a:off x="-166" y="657"/>
              <a:ext cx="2504" cy="1926"/>
            </a:xfrm>
            <a:custGeom>
              <a:avLst/>
              <a:gdLst>
                <a:gd name="T0" fmla="*/ 9239 w 14324"/>
                <a:gd name="T1" fmla="*/ 915 h 11013"/>
                <a:gd name="T2" fmla="*/ 3968 w 14324"/>
                <a:gd name="T3" fmla="*/ 232 h 11013"/>
                <a:gd name="T4" fmla="*/ 3969 w 14324"/>
                <a:gd name="T5" fmla="*/ 234 h 11013"/>
                <a:gd name="T6" fmla="*/ 8294 w 14324"/>
                <a:gd name="T7" fmla="*/ 800 h 11013"/>
                <a:gd name="T8" fmla="*/ 10916 w 14324"/>
                <a:gd name="T9" fmla="*/ 2561 h 11013"/>
                <a:gd name="T10" fmla="*/ 4631 w 14324"/>
                <a:gd name="T11" fmla="*/ 949 h 11013"/>
                <a:gd name="T12" fmla="*/ 5034 w 14324"/>
                <a:gd name="T13" fmla="*/ 1728 h 11013"/>
                <a:gd name="T14" fmla="*/ 1529 w 14324"/>
                <a:gd name="T15" fmla="*/ 3667 h 11013"/>
                <a:gd name="T16" fmla="*/ 5085 w 14324"/>
                <a:gd name="T17" fmla="*/ 10098 h 11013"/>
                <a:gd name="T18" fmla="*/ 10355 w 14324"/>
                <a:gd name="T19" fmla="*/ 10781 h 11013"/>
                <a:gd name="T20" fmla="*/ 10355 w 14324"/>
                <a:gd name="T21" fmla="*/ 10779 h 11013"/>
                <a:gd name="T22" fmla="*/ 6028 w 14324"/>
                <a:gd name="T23" fmla="*/ 10213 h 11013"/>
                <a:gd name="T24" fmla="*/ 3487 w 14324"/>
                <a:gd name="T25" fmla="*/ 8470 h 11013"/>
                <a:gd name="T26" fmla="*/ 9649 w 14324"/>
                <a:gd name="T27" fmla="*/ 10235 h 11013"/>
                <a:gd name="T28" fmla="*/ 9139 w 14324"/>
                <a:gd name="T29" fmla="*/ 9323 h 11013"/>
                <a:gd name="T30" fmla="*/ 12794 w 14324"/>
                <a:gd name="T31" fmla="*/ 7347 h 11013"/>
                <a:gd name="T32" fmla="*/ 9239 w 14324"/>
                <a:gd name="T33" fmla="*/ 915 h 11013"/>
                <a:gd name="T34" fmla="*/ 8989 w 14324"/>
                <a:gd name="T35" fmla="*/ 9152 h 11013"/>
                <a:gd name="T36" fmla="*/ 8398 w 14324"/>
                <a:gd name="T37" fmla="*/ 8001 h 11013"/>
                <a:gd name="T38" fmla="*/ 10169 w 14324"/>
                <a:gd name="T39" fmla="*/ 8001 h 11013"/>
                <a:gd name="T40" fmla="*/ 8989 w 14324"/>
                <a:gd name="T41" fmla="*/ 9152 h 11013"/>
                <a:gd name="T42" fmla="*/ 11293 w 14324"/>
                <a:gd name="T43" fmla="*/ 6150 h 11013"/>
                <a:gd name="T44" fmla="*/ 10950 w 14324"/>
                <a:gd name="T45" fmla="*/ 6535 h 11013"/>
                <a:gd name="T46" fmla="*/ 9529 w 14324"/>
                <a:gd name="T47" fmla="*/ 7437 h 11013"/>
                <a:gd name="T48" fmla="*/ 8355 w 14324"/>
                <a:gd name="T49" fmla="*/ 7822 h 11013"/>
                <a:gd name="T50" fmla="*/ 8347 w 14324"/>
                <a:gd name="T51" fmla="*/ 7824 h 11013"/>
                <a:gd name="T52" fmla="*/ 8303 w 14324"/>
                <a:gd name="T53" fmla="*/ 7834 h 11013"/>
                <a:gd name="T54" fmla="*/ 7822 w 14324"/>
                <a:gd name="T55" fmla="*/ 6950 h 11013"/>
                <a:gd name="T56" fmla="*/ 3418 w 14324"/>
                <a:gd name="T57" fmla="*/ 8235 h 11013"/>
                <a:gd name="T58" fmla="*/ 3262 w 14324"/>
                <a:gd name="T59" fmla="*/ 8281 h 11013"/>
                <a:gd name="T60" fmla="*/ 3237 w 14324"/>
                <a:gd name="T61" fmla="*/ 8248 h 11013"/>
                <a:gd name="T62" fmla="*/ 3043 w 14324"/>
                <a:gd name="T63" fmla="*/ 4863 h 11013"/>
                <a:gd name="T64" fmla="*/ 4725 w 14324"/>
                <a:gd name="T65" fmla="*/ 3604 h 11013"/>
                <a:gd name="T66" fmla="*/ 5852 w 14324"/>
                <a:gd name="T67" fmla="*/ 3235 h 11013"/>
                <a:gd name="T68" fmla="*/ 5895 w 14324"/>
                <a:gd name="T69" fmla="*/ 3227 h 11013"/>
                <a:gd name="T70" fmla="*/ 6430 w 14324"/>
                <a:gd name="T71" fmla="*/ 4154 h 11013"/>
                <a:gd name="T72" fmla="*/ 10977 w 14324"/>
                <a:gd name="T73" fmla="*/ 2761 h 11013"/>
                <a:gd name="T74" fmla="*/ 11076 w 14324"/>
                <a:gd name="T75" fmla="*/ 2732 h 11013"/>
                <a:gd name="T76" fmla="*/ 11100 w 14324"/>
                <a:gd name="T77" fmla="*/ 2766 h 11013"/>
                <a:gd name="T78" fmla="*/ 11293 w 14324"/>
                <a:gd name="T79" fmla="*/ 6150 h 1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24" h="11013">
                  <a:moveTo>
                    <a:pt x="9239" y="915"/>
                  </a:moveTo>
                  <a:cubicBezTo>
                    <a:pt x="7498" y="209"/>
                    <a:pt x="5612" y="0"/>
                    <a:pt x="3968" y="232"/>
                  </a:cubicBezTo>
                  <a:cubicBezTo>
                    <a:pt x="3969" y="234"/>
                    <a:pt x="3969" y="234"/>
                    <a:pt x="3969" y="234"/>
                  </a:cubicBezTo>
                  <a:cubicBezTo>
                    <a:pt x="5130" y="74"/>
                    <a:pt x="6866" y="222"/>
                    <a:pt x="8294" y="800"/>
                  </a:cubicBezTo>
                  <a:cubicBezTo>
                    <a:pt x="9384" y="1242"/>
                    <a:pt x="10248" y="1855"/>
                    <a:pt x="10916" y="2561"/>
                  </a:cubicBezTo>
                  <a:cubicBezTo>
                    <a:pt x="4631" y="949"/>
                    <a:pt x="4631" y="949"/>
                    <a:pt x="4631" y="949"/>
                  </a:cubicBezTo>
                  <a:cubicBezTo>
                    <a:pt x="5034" y="1728"/>
                    <a:pt x="5034" y="1728"/>
                    <a:pt x="5034" y="1728"/>
                  </a:cubicBezTo>
                  <a:cubicBezTo>
                    <a:pt x="3491" y="1995"/>
                    <a:pt x="2258" y="2650"/>
                    <a:pt x="1529" y="3667"/>
                  </a:cubicBezTo>
                  <a:cubicBezTo>
                    <a:pt x="0" y="5803"/>
                    <a:pt x="1591" y="8683"/>
                    <a:pt x="5085" y="10098"/>
                  </a:cubicBezTo>
                  <a:cubicBezTo>
                    <a:pt x="6826" y="10804"/>
                    <a:pt x="8712" y="11013"/>
                    <a:pt x="10355" y="10781"/>
                  </a:cubicBezTo>
                  <a:cubicBezTo>
                    <a:pt x="10355" y="10779"/>
                    <a:pt x="10355" y="10779"/>
                    <a:pt x="10355" y="10779"/>
                  </a:cubicBezTo>
                  <a:cubicBezTo>
                    <a:pt x="9195" y="10939"/>
                    <a:pt x="7458" y="10791"/>
                    <a:pt x="6028" y="10213"/>
                  </a:cubicBezTo>
                  <a:cubicBezTo>
                    <a:pt x="4940" y="9772"/>
                    <a:pt x="4075" y="9158"/>
                    <a:pt x="3487" y="8470"/>
                  </a:cubicBezTo>
                  <a:cubicBezTo>
                    <a:pt x="9649" y="10235"/>
                    <a:pt x="9649" y="10235"/>
                    <a:pt x="9649" y="10235"/>
                  </a:cubicBezTo>
                  <a:cubicBezTo>
                    <a:pt x="9139" y="9323"/>
                    <a:pt x="9139" y="9323"/>
                    <a:pt x="9139" y="9323"/>
                  </a:cubicBezTo>
                  <a:cubicBezTo>
                    <a:pt x="10682" y="9056"/>
                    <a:pt x="12066" y="8363"/>
                    <a:pt x="12794" y="7347"/>
                  </a:cubicBezTo>
                  <a:cubicBezTo>
                    <a:pt x="14324" y="5210"/>
                    <a:pt x="12733" y="2330"/>
                    <a:pt x="9239" y="915"/>
                  </a:cubicBezTo>
                  <a:close/>
                  <a:moveTo>
                    <a:pt x="8989" y="9152"/>
                  </a:moveTo>
                  <a:cubicBezTo>
                    <a:pt x="8398" y="8001"/>
                    <a:pt x="8398" y="8001"/>
                    <a:pt x="8398" y="8001"/>
                  </a:cubicBezTo>
                  <a:cubicBezTo>
                    <a:pt x="10169" y="8001"/>
                    <a:pt x="10169" y="8001"/>
                    <a:pt x="10169" y="8001"/>
                  </a:cubicBezTo>
                  <a:lnTo>
                    <a:pt x="8989" y="9152"/>
                  </a:lnTo>
                  <a:close/>
                  <a:moveTo>
                    <a:pt x="11293" y="6150"/>
                  </a:moveTo>
                  <a:cubicBezTo>
                    <a:pt x="11201" y="6277"/>
                    <a:pt x="11085" y="6407"/>
                    <a:pt x="10950" y="6535"/>
                  </a:cubicBezTo>
                  <a:cubicBezTo>
                    <a:pt x="10580" y="6905"/>
                    <a:pt x="10101" y="7210"/>
                    <a:pt x="9529" y="7437"/>
                  </a:cubicBezTo>
                  <a:cubicBezTo>
                    <a:pt x="9149" y="7603"/>
                    <a:pt x="8742" y="7736"/>
                    <a:pt x="8355" y="7822"/>
                  </a:cubicBezTo>
                  <a:cubicBezTo>
                    <a:pt x="8352" y="7822"/>
                    <a:pt x="8350" y="7824"/>
                    <a:pt x="8347" y="7824"/>
                  </a:cubicBezTo>
                  <a:cubicBezTo>
                    <a:pt x="8303" y="7834"/>
                    <a:pt x="8303" y="7834"/>
                    <a:pt x="8303" y="7834"/>
                  </a:cubicBezTo>
                  <a:cubicBezTo>
                    <a:pt x="7822" y="6950"/>
                    <a:pt x="7822" y="6950"/>
                    <a:pt x="7822" y="6950"/>
                  </a:cubicBezTo>
                  <a:cubicBezTo>
                    <a:pt x="3418" y="8235"/>
                    <a:pt x="3418" y="8235"/>
                    <a:pt x="3418" y="8235"/>
                  </a:cubicBezTo>
                  <a:cubicBezTo>
                    <a:pt x="3262" y="8281"/>
                    <a:pt x="3262" y="8281"/>
                    <a:pt x="3262" y="8281"/>
                  </a:cubicBezTo>
                  <a:cubicBezTo>
                    <a:pt x="3237" y="8248"/>
                    <a:pt x="3237" y="8248"/>
                    <a:pt x="3237" y="8248"/>
                  </a:cubicBezTo>
                  <a:cubicBezTo>
                    <a:pt x="2394" y="7103"/>
                    <a:pt x="2324" y="5869"/>
                    <a:pt x="3043" y="4863"/>
                  </a:cubicBezTo>
                  <a:cubicBezTo>
                    <a:pt x="3418" y="4340"/>
                    <a:pt x="4001" y="3904"/>
                    <a:pt x="4725" y="3604"/>
                  </a:cubicBezTo>
                  <a:cubicBezTo>
                    <a:pt x="5085" y="3444"/>
                    <a:pt x="5464" y="3321"/>
                    <a:pt x="5852" y="3235"/>
                  </a:cubicBezTo>
                  <a:cubicBezTo>
                    <a:pt x="5895" y="3227"/>
                    <a:pt x="5895" y="3227"/>
                    <a:pt x="5895" y="3227"/>
                  </a:cubicBezTo>
                  <a:cubicBezTo>
                    <a:pt x="6430" y="4154"/>
                    <a:pt x="6430" y="4154"/>
                    <a:pt x="6430" y="4154"/>
                  </a:cubicBezTo>
                  <a:cubicBezTo>
                    <a:pt x="10977" y="2761"/>
                    <a:pt x="10977" y="2761"/>
                    <a:pt x="10977" y="2761"/>
                  </a:cubicBezTo>
                  <a:cubicBezTo>
                    <a:pt x="11076" y="2732"/>
                    <a:pt x="11076" y="2732"/>
                    <a:pt x="11076" y="2732"/>
                  </a:cubicBezTo>
                  <a:cubicBezTo>
                    <a:pt x="11100" y="2766"/>
                    <a:pt x="11100" y="2766"/>
                    <a:pt x="11100" y="2766"/>
                  </a:cubicBezTo>
                  <a:cubicBezTo>
                    <a:pt x="11943" y="3912"/>
                    <a:pt x="12012" y="5144"/>
                    <a:pt x="11293" y="6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371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7" y="1635125"/>
            <a:ext cx="1980000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520362" y="1635125"/>
            <a:ext cx="1980000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645437" y="1635125"/>
            <a:ext cx="1980000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770513" y="1635125"/>
            <a:ext cx="1980000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95287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2520362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645437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770513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926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2787750"/>
          </a:xfrm>
          <a:solidFill>
            <a:schemeClr val="accent4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insert black and white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71350" y="1635125"/>
            <a:ext cx="2230819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456466" y="1635125"/>
            <a:ext cx="2230819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941581" y="1635125"/>
            <a:ext cx="2230819" cy="2232625"/>
          </a:xfrm>
          <a:solidFill>
            <a:schemeClr val="accent2"/>
          </a:solidFill>
        </p:spPr>
        <p:txBody>
          <a:bodyPr lIns="108000" tIns="180000" rIns="108000" anchor="ctr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71351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456467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41582" y="1635125"/>
            <a:ext cx="1008062" cy="663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03" b="86929"/>
            </a:stretch>
          </a:blipFill>
        </p:spPr>
        <p:txBody>
          <a:bodyPr tIns="108000">
            <a:spAutoFit/>
          </a:bodyPr>
          <a:lstStyle>
            <a:lvl1pPr marL="108000" algn="l"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385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" y="-570"/>
            <a:ext cx="9144018" cy="5143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2208" y="2426400"/>
            <a:ext cx="2480936" cy="523220"/>
          </a:xfrm>
        </p:spPr>
        <p:txBody>
          <a:bodyPr wrap="non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445970"/>
            <a:ext cx="6127200" cy="98425"/>
            <a:chOff x="2317750" y="2519363"/>
            <a:chExt cx="4511675" cy="98425"/>
          </a:xfrm>
        </p:grpSpPr>
        <p:sp>
          <p:nvSpPr>
            <p:cNvPr id="8" name="Rectangle 15"/>
            <p:cNvSpPr>
              <a:spLocks noChangeArrowheads="1"/>
            </p:cNvSpPr>
            <p:nvPr userDrawn="1"/>
          </p:nvSpPr>
          <p:spPr bwMode="auto">
            <a:xfrm>
              <a:off x="2317750" y="2519363"/>
              <a:ext cx="911225" cy="98425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Rectangle 16"/>
            <p:cNvSpPr>
              <a:spLocks noChangeArrowheads="1"/>
            </p:cNvSpPr>
            <p:nvPr userDrawn="1"/>
          </p:nvSpPr>
          <p:spPr bwMode="auto">
            <a:xfrm>
              <a:off x="5473700" y="2519363"/>
              <a:ext cx="911225" cy="98425"/>
            </a:xfrm>
            <a:prstGeom prst="rect">
              <a:avLst/>
            </a:prstGeom>
            <a:solidFill>
              <a:srgbClr val="FBA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Rectangle 17"/>
            <p:cNvSpPr>
              <a:spLocks noChangeArrowheads="1"/>
            </p:cNvSpPr>
            <p:nvPr userDrawn="1"/>
          </p:nvSpPr>
          <p:spPr bwMode="auto">
            <a:xfrm>
              <a:off x="3228975" y="2519363"/>
              <a:ext cx="2244725" cy="98425"/>
            </a:xfrm>
            <a:prstGeom prst="rect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6384925" y="2519363"/>
              <a:ext cx="444500" cy="98425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7164524" y="454383"/>
            <a:ext cx="1585796" cy="515397"/>
            <a:chOff x="-166" y="657"/>
            <a:chExt cx="5926" cy="1926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5367" y="1187"/>
              <a:ext cx="393" cy="818"/>
            </a:xfrm>
            <a:custGeom>
              <a:avLst/>
              <a:gdLst>
                <a:gd name="T0" fmla="*/ 2250 w 2250"/>
                <a:gd name="T1" fmla="*/ 4035 h 4678"/>
                <a:gd name="T2" fmla="*/ 2250 w 2250"/>
                <a:gd name="T3" fmla="*/ 4576 h 4678"/>
                <a:gd name="T4" fmla="*/ 1881 w 2250"/>
                <a:gd name="T5" fmla="*/ 4649 h 4678"/>
                <a:gd name="T6" fmla="*/ 1524 w 2250"/>
                <a:gd name="T7" fmla="*/ 4678 h 4678"/>
                <a:gd name="T8" fmla="*/ 692 w 2250"/>
                <a:gd name="T9" fmla="*/ 4384 h 4678"/>
                <a:gd name="T10" fmla="*/ 407 w 2250"/>
                <a:gd name="T11" fmla="*/ 3438 h 4678"/>
                <a:gd name="T12" fmla="*/ 407 w 2250"/>
                <a:gd name="T13" fmla="*/ 1535 h 4678"/>
                <a:gd name="T14" fmla="*/ 0 w 2250"/>
                <a:gd name="T15" fmla="*/ 1535 h 4678"/>
                <a:gd name="T16" fmla="*/ 0 w 2250"/>
                <a:gd name="T17" fmla="*/ 1025 h 4678"/>
                <a:gd name="T18" fmla="*/ 407 w 2250"/>
                <a:gd name="T19" fmla="*/ 1025 h 4678"/>
                <a:gd name="T20" fmla="*/ 407 w 2250"/>
                <a:gd name="T21" fmla="*/ 0 h 4678"/>
                <a:gd name="T22" fmla="*/ 1011 w 2250"/>
                <a:gd name="T23" fmla="*/ 0 h 4678"/>
                <a:gd name="T24" fmla="*/ 1011 w 2250"/>
                <a:gd name="T25" fmla="*/ 1025 h 4678"/>
                <a:gd name="T26" fmla="*/ 2250 w 2250"/>
                <a:gd name="T27" fmla="*/ 1025 h 4678"/>
                <a:gd name="T28" fmla="*/ 2250 w 2250"/>
                <a:gd name="T29" fmla="*/ 1535 h 4678"/>
                <a:gd name="T30" fmla="*/ 1011 w 2250"/>
                <a:gd name="T31" fmla="*/ 1535 h 4678"/>
                <a:gd name="T32" fmla="*/ 1011 w 2250"/>
                <a:gd name="T33" fmla="*/ 3169 h 4678"/>
                <a:gd name="T34" fmla="*/ 1024 w 2250"/>
                <a:gd name="T35" fmla="*/ 3610 h 4678"/>
                <a:gd name="T36" fmla="*/ 1113 w 2250"/>
                <a:gd name="T37" fmla="*/ 3907 h 4678"/>
                <a:gd name="T38" fmla="*/ 1307 w 2250"/>
                <a:gd name="T39" fmla="*/ 4094 h 4678"/>
                <a:gd name="T40" fmla="*/ 1682 w 2250"/>
                <a:gd name="T41" fmla="*/ 4153 h 4678"/>
                <a:gd name="T42" fmla="*/ 1988 w 2250"/>
                <a:gd name="T43" fmla="*/ 4111 h 4678"/>
                <a:gd name="T44" fmla="*/ 2219 w 2250"/>
                <a:gd name="T45" fmla="*/ 4035 h 4678"/>
                <a:gd name="T46" fmla="*/ 2250 w 2250"/>
                <a:gd name="T47" fmla="*/ 4035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0" h="4678">
                  <a:moveTo>
                    <a:pt x="2250" y="4035"/>
                  </a:moveTo>
                  <a:cubicBezTo>
                    <a:pt x="2250" y="4576"/>
                    <a:pt x="2250" y="4576"/>
                    <a:pt x="2250" y="4576"/>
                  </a:cubicBezTo>
                  <a:cubicBezTo>
                    <a:pt x="2138" y="4606"/>
                    <a:pt x="2015" y="4631"/>
                    <a:pt x="1881" y="4649"/>
                  </a:cubicBezTo>
                  <a:cubicBezTo>
                    <a:pt x="1748" y="4669"/>
                    <a:pt x="1628" y="4678"/>
                    <a:pt x="1524" y="4678"/>
                  </a:cubicBezTo>
                  <a:cubicBezTo>
                    <a:pt x="1159" y="4678"/>
                    <a:pt x="881" y="4580"/>
                    <a:pt x="692" y="4384"/>
                  </a:cubicBezTo>
                  <a:cubicBezTo>
                    <a:pt x="500" y="4186"/>
                    <a:pt x="407" y="3872"/>
                    <a:pt x="407" y="3438"/>
                  </a:cubicBezTo>
                  <a:cubicBezTo>
                    <a:pt x="407" y="1535"/>
                    <a:pt x="407" y="1535"/>
                    <a:pt x="407" y="1535"/>
                  </a:cubicBezTo>
                  <a:cubicBezTo>
                    <a:pt x="0" y="1535"/>
                    <a:pt x="0" y="1535"/>
                    <a:pt x="0" y="1535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07" y="1025"/>
                    <a:pt x="407" y="1025"/>
                    <a:pt x="407" y="102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1025"/>
                    <a:pt x="1011" y="1025"/>
                    <a:pt x="1011" y="1025"/>
                  </a:cubicBezTo>
                  <a:cubicBezTo>
                    <a:pt x="2250" y="1025"/>
                    <a:pt x="2250" y="1025"/>
                    <a:pt x="2250" y="1025"/>
                  </a:cubicBezTo>
                  <a:cubicBezTo>
                    <a:pt x="2250" y="1535"/>
                    <a:pt x="2250" y="1535"/>
                    <a:pt x="2250" y="1535"/>
                  </a:cubicBezTo>
                  <a:cubicBezTo>
                    <a:pt x="1011" y="1535"/>
                    <a:pt x="1011" y="1535"/>
                    <a:pt x="1011" y="1535"/>
                  </a:cubicBezTo>
                  <a:cubicBezTo>
                    <a:pt x="1011" y="3169"/>
                    <a:pt x="1011" y="3169"/>
                    <a:pt x="1011" y="3169"/>
                  </a:cubicBezTo>
                  <a:cubicBezTo>
                    <a:pt x="1011" y="3357"/>
                    <a:pt x="1016" y="3503"/>
                    <a:pt x="1024" y="3610"/>
                  </a:cubicBezTo>
                  <a:cubicBezTo>
                    <a:pt x="1032" y="3716"/>
                    <a:pt x="1062" y="3814"/>
                    <a:pt x="1113" y="3907"/>
                  </a:cubicBezTo>
                  <a:cubicBezTo>
                    <a:pt x="1161" y="3992"/>
                    <a:pt x="1225" y="4055"/>
                    <a:pt x="1307" y="4094"/>
                  </a:cubicBezTo>
                  <a:cubicBezTo>
                    <a:pt x="1388" y="4134"/>
                    <a:pt x="1515" y="4153"/>
                    <a:pt x="1682" y="4153"/>
                  </a:cubicBezTo>
                  <a:cubicBezTo>
                    <a:pt x="1779" y="4153"/>
                    <a:pt x="1883" y="4140"/>
                    <a:pt x="1988" y="4111"/>
                  </a:cubicBezTo>
                  <a:cubicBezTo>
                    <a:pt x="2095" y="4081"/>
                    <a:pt x="2173" y="4055"/>
                    <a:pt x="2219" y="4035"/>
                  </a:cubicBezTo>
                  <a:lnTo>
                    <a:pt x="2250" y="40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4777" y="1350"/>
              <a:ext cx="569" cy="656"/>
            </a:xfrm>
            <a:custGeom>
              <a:avLst/>
              <a:gdLst>
                <a:gd name="T0" fmla="*/ 480 w 3253"/>
                <a:gd name="T1" fmla="*/ 515 h 3755"/>
                <a:gd name="T2" fmla="*/ 1742 w 3253"/>
                <a:gd name="T3" fmla="*/ 0 h 3755"/>
                <a:gd name="T4" fmla="*/ 2862 w 3253"/>
                <a:gd name="T5" fmla="*/ 424 h 3755"/>
                <a:gd name="T6" fmla="*/ 3253 w 3253"/>
                <a:gd name="T7" fmla="*/ 1627 h 3755"/>
                <a:gd name="T8" fmla="*/ 3253 w 3253"/>
                <a:gd name="T9" fmla="*/ 1955 h 3755"/>
                <a:gd name="T10" fmla="*/ 612 w 3253"/>
                <a:gd name="T11" fmla="*/ 1955 h 3755"/>
                <a:gd name="T12" fmla="*/ 712 w 3253"/>
                <a:gd name="T13" fmla="*/ 2527 h 3755"/>
                <a:gd name="T14" fmla="*/ 984 w 3253"/>
                <a:gd name="T15" fmla="*/ 2926 h 3755"/>
                <a:gd name="T16" fmla="*/ 1380 w 3253"/>
                <a:gd name="T17" fmla="*/ 3156 h 3755"/>
                <a:gd name="T18" fmla="*/ 1886 w 3253"/>
                <a:gd name="T19" fmla="*/ 3232 h 3755"/>
                <a:gd name="T20" fmla="*/ 2621 w 3253"/>
                <a:gd name="T21" fmla="*/ 3085 h 3755"/>
                <a:gd name="T22" fmla="*/ 3148 w 3253"/>
                <a:gd name="T23" fmla="*/ 2796 h 3755"/>
                <a:gd name="T24" fmla="*/ 3181 w 3253"/>
                <a:gd name="T25" fmla="*/ 2796 h 3755"/>
                <a:gd name="T26" fmla="*/ 3181 w 3253"/>
                <a:gd name="T27" fmla="*/ 3454 h 3755"/>
                <a:gd name="T28" fmla="*/ 2559 w 3253"/>
                <a:gd name="T29" fmla="*/ 3670 h 3755"/>
                <a:gd name="T30" fmla="*/ 1891 w 3253"/>
                <a:gd name="T31" fmla="*/ 3755 h 3755"/>
                <a:gd name="T32" fmla="*/ 500 w 3253"/>
                <a:gd name="T33" fmla="*/ 3274 h 3755"/>
                <a:gd name="T34" fmla="*/ 0 w 3253"/>
                <a:gd name="T35" fmla="*/ 1907 h 3755"/>
                <a:gd name="T36" fmla="*/ 480 w 3253"/>
                <a:gd name="T37" fmla="*/ 515 h 3755"/>
                <a:gd name="T38" fmla="*/ 2670 w 3253"/>
                <a:gd name="T39" fmla="*/ 1491 h 3755"/>
                <a:gd name="T40" fmla="*/ 2430 w 3253"/>
                <a:gd name="T41" fmla="*/ 755 h 3755"/>
                <a:gd name="T42" fmla="*/ 1713 w 3253"/>
                <a:gd name="T43" fmla="*/ 495 h 3755"/>
                <a:gd name="T44" fmla="*/ 939 w 3253"/>
                <a:gd name="T45" fmla="*/ 780 h 3755"/>
                <a:gd name="T46" fmla="*/ 612 w 3253"/>
                <a:gd name="T47" fmla="*/ 1491 h 3755"/>
                <a:gd name="T48" fmla="*/ 2670 w 3253"/>
                <a:gd name="T49" fmla="*/ 149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3" h="3755">
                  <a:moveTo>
                    <a:pt x="480" y="515"/>
                  </a:moveTo>
                  <a:cubicBezTo>
                    <a:pt x="799" y="171"/>
                    <a:pt x="1221" y="0"/>
                    <a:pt x="1742" y="0"/>
                  </a:cubicBezTo>
                  <a:cubicBezTo>
                    <a:pt x="2226" y="0"/>
                    <a:pt x="2598" y="141"/>
                    <a:pt x="2862" y="424"/>
                  </a:cubicBezTo>
                  <a:cubicBezTo>
                    <a:pt x="3123" y="706"/>
                    <a:pt x="3253" y="1107"/>
                    <a:pt x="3253" y="1627"/>
                  </a:cubicBezTo>
                  <a:cubicBezTo>
                    <a:pt x="3253" y="1955"/>
                    <a:pt x="3253" y="1955"/>
                    <a:pt x="3253" y="1955"/>
                  </a:cubicBezTo>
                  <a:cubicBezTo>
                    <a:pt x="612" y="1955"/>
                    <a:pt x="612" y="1955"/>
                    <a:pt x="612" y="1955"/>
                  </a:cubicBezTo>
                  <a:cubicBezTo>
                    <a:pt x="612" y="2173"/>
                    <a:pt x="645" y="2364"/>
                    <a:pt x="712" y="2527"/>
                  </a:cubicBezTo>
                  <a:cubicBezTo>
                    <a:pt x="778" y="2689"/>
                    <a:pt x="869" y="2822"/>
                    <a:pt x="984" y="2926"/>
                  </a:cubicBezTo>
                  <a:cubicBezTo>
                    <a:pt x="1096" y="3028"/>
                    <a:pt x="1227" y="3105"/>
                    <a:pt x="1380" y="3156"/>
                  </a:cubicBezTo>
                  <a:cubicBezTo>
                    <a:pt x="1532" y="3205"/>
                    <a:pt x="1701" y="3232"/>
                    <a:pt x="1886" y="3232"/>
                  </a:cubicBezTo>
                  <a:cubicBezTo>
                    <a:pt x="2129" y="3232"/>
                    <a:pt x="2374" y="3182"/>
                    <a:pt x="2621" y="3085"/>
                  </a:cubicBezTo>
                  <a:cubicBezTo>
                    <a:pt x="2866" y="2986"/>
                    <a:pt x="3042" y="2891"/>
                    <a:pt x="3148" y="2796"/>
                  </a:cubicBezTo>
                  <a:cubicBezTo>
                    <a:pt x="3181" y="2796"/>
                    <a:pt x="3181" y="2796"/>
                    <a:pt x="3181" y="2796"/>
                  </a:cubicBezTo>
                  <a:cubicBezTo>
                    <a:pt x="3181" y="3454"/>
                    <a:pt x="3181" y="3454"/>
                    <a:pt x="3181" y="3454"/>
                  </a:cubicBezTo>
                  <a:cubicBezTo>
                    <a:pt x="2977" y="3539"/>
                    <a:pt x="2769" y="3612"/>
                    <a:pt x="2559" y="3670"/>
                  </a:cubicBezTo>
                  <a:cubicBezTo>
                    <a:pt x="2346" y="3727"/>
                    <a:pt x="2124" y="3755"/>
                    <a:pt x="1891" y="3755"/>
                  </a:cubicBezTo>
                  <a:cubicBezTo>
                    <a:pt x="1296" y="3755"/>
                    <a:pt x="832" y="3595"/>
                    <a:pt x="500" y="3274"/>
                  </a:cubicBezTo>
                  <a:cubicBezTo>
                    <a:pt x="166" y="2954"/>
                    <a:pt x="0" y="2498"/>
                    <a:pt x="0" y="1907"/>
                  </a:cubicBezTo>
                  <a:cubicBezTo>
                    <a:pt x="0" y="1323"/>
                    <a:pt x="159" y="859"/>
                    <a:pt x="480" y="515"/>
                  </a:cubicBezTo>
                  <a:close/>
                  <a:moveTo>
                    <a:pt x="2670" y="1491"/>
                  </a:moveTo>
                  <a:cubicBezTo>
                    <a:pt x="2669" y="1173"/>
                    <a:pt x="2588" y="928"/>
                    <a:pt x="2430" y="755"/>
                  </a:cubicBezTo>
                  <a:cubicBezTo>
                    <a:pt x="2274" y="581"/>
                    <a:pt x="2034" y="495"/>
                    <a:pt x="1713" y="495"/>
                  </a:cubicBezTo>
                  <a:cubicBezTo>
                    <a:pt x="1389" y="495"/>
                    <a:pt x="1130" y="590"/>
                    <a:pt x="939" y="780"/>
                  </a:cubicBezTo>
                  <a:cubicBezTo>
                    <a:pt x="747" y="969"/>
                    <a:pt x="638" y="1207"/>
                    <a:pt x="612" y="1491"/>
                  </a:cubicBezTo>
                  <a:lnTo>
                    <a:pt x="267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210" y="1350"/>
              <a:ext cx="524" cy="642"/>
            </a:xfrm>
            <a:custGeom>
              <a:avLst/>
              <a:gdLst>
                <a:gd name="T0" fmla="*/ 605 w 2995"/>
                <a:gd name="T1" fmla="*/ 497 h 3674"/>
                <a:gd name="T2" fmla="*/ 1188 w 2995"/>
                <a:gd name="T3" fmla="*/ 131 h 3674"/>
                <a:gd name="T4" fmla="*/ 1807 w 2995"/>
                <a:gd name="T5" fmla="*/ 0 h 3674"/>
                <a:gd name="T6" fmla="*/ 2691 w 2995"/>
                <a:gd name="T7" fmla="*/ 348 h 3674"/>
                <a:gd name="T8" fmla="*/ 2995 w 2995"/>
                <a:gd name="T9" fmla="*/ 1354 h 3674"/>
                <a:gd name="T10" fmla="*/ 2995 w 2995"/>
                <a:gd name="T11" fmla="*/ 3674 h 3674"/>
                <a:gd name="T12" fmla="*/ 2391 w 2995"/>
                <a:gd name="T13" fmla="*/ 3674 h 3674"/>
                <a:gd name="T14" fmla="*/ 2391 w 2995"/>
                <a:gd name="T15" fmla="*/ 1640 h 3674"/>
                <a:gd name="T16" fmla="*/ 2361 w 2995"/>
                <a:gd name="T17" fmla="*/ 1178 h 3674"/>
                <a:gd name="T18" fmla="*/ 2256 w 2995"/>
                <a:gd name="T19" fmla="*/ 841 h 3674"/>
                <a:gd name="T20" fmla="*/ 2026 w 2995"/>
                <a:gd name="T21" fmla="*/ 641 h 3674"/>
                <a:gd name="T22" fmla="*/ 1636 w 2995"/>
                <a:gd name="T23" fmla="*/ 575 h 3674"/>
                <a:gd name="T24" fmla="*/ 1121 w 2995"/>
                <a:gd name="T25" fmla="*/ 697 h 3674"/>
                <a:gd name="T26" fmla="*/ 605 w 2995"/>
                <a:gd name="T27" fmla="*/ 1007 h 3674"/>
                <a:gd name="T28" fmla="*/ 605 w 2995"/>
                <a:gd name="T29" fmla="*/ 3674 h 3674"/>
                <a:gd name="T30" fmla="*/ 0 w 2995"/>
                <a:gd name="T31" fmla="*/ 3674 h 3674"/>
                <a:gd name="T32" fmla="*/ 0 w 2995"/>
                <a:gd name="T33" fmla="*/ 95 h 3674"/>
                <a:gd name="T34" fmla="*/ 605 w 2995"/>
                <a:gd name="T35" fmla="*/ 95 h 3674"/>
                <a:gd name="T36" fmla="*/ 605 w 2995"/>
                <a:gd name="T37" fmla="*/ 497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5" h="3674">
                  <a:moveTo>
                    <a:pt x="605" y="497"/>
                  </a:moveTo>
                  <a:cubicBezTo>
                    <a:pt x="793" y="340"/>
                    <a:pt x="987" y="218"/>
                    <a:pt x="1188" y="131"/>
                  </a:cubicBezTo>
                  <a:cubicBezTo>
                    <a:pt x="1389" y="44"/>
                    <a:pt x="1595" y="0"/>
                    <a:pt x="1807" y="0"/>
                  </a:cubicBezTo>
                  <a:cubicBezTo>
                    <a:pt x="2193" y="0"/>
                    <a:pt x="2488" y="116"/>
                    <a:pt x="2691" y="348"/>
                  </a:cubicBezTo>
                  <a:cubicBezTo>
                    <a:pt x="2895" y="582"/>
                    <a:pt x="2995" y="916"/>
                    <a:pt x="2995" y="1354"/>
                  </a:cubicBezTo>
                  <a:cubicBezTo>
                    <a:pt x="2995" y="3674"/>
                    <a:pt x="2995" y="3674"/>
                    <a:pt x="2995" y="3674"/>
                  </a:cubicBezTo>
                  <a:cubicBezTo>
                    <a:pt x="2391" y="3674"/>
                    <a:pt x="2391" y="3674"/>
                    <a:pt x="2391" y="3674"/>
                  </a:cubicBezTo>
                  <a:cubicBezTo>
                    <a:pt x="2391" y="1640"/>
                    <a:pt x="2391" y="1640"/>
                    <a:pt x="2391" y="1640"/>
                  </a:cubicBezTo>
                  <a:cubicBezTo>
                    <a:pt x="2391" y="1476"/>
                    <a:pt x="2381" y="1323"/>
                    <a:pt x="2361" y="1178"/>
                  </a:cubicBezTo>
                  <a:cubicBezTo>
                    <a:pt x="2344" y="1035"/>
                    <a:pt x="2307" y="923"/>
                    <a:pt x="2256" y="841"/>
                  </a:cubicBezTo>
                  <a:cubicBezTo>
                    <a:pt x="2204" y="752"/>
                    <a:pt x="2126" y="684"/>
                    <a:pt x="2026" y="641"/>
                  </a:cubicBezTo>
                  <a:cubicBezTo>
                    <a:pt x="1925" y="597"/>
                    <a:pt x="1796" y="575"/>
                    <a:pt x="1636" y="575"/>
                  </a:cubicBezTo>
                  <a:cubicBezTo>
                    <a:pt x="1471" y="575"/>
                    <a:pt x="1298" y="617"/>
                    <a:pt x="1121" y="697"/>
                  </a:cubicBezTo>
                  <a:cubicBezTo>
                    <a:pt x="941" y="778"/>
                    <a:pt x="768" y="882"/>
                    <a:pt x="605" y="1007"/>
                  </a:cubicBezTo>
                  <a:cubicBezTo>
                    <a:pt x="605" y="3674"/>
                    <a:pt x="605" y="3674"/>
                    <a:pt x="605" y="3674"/>
                  </a:cubicBezTo>
                  <a:cubicBezTo>
                    <a:pt x="0" y="3674"/>
                    <a:pt x="0" y="3674"/>
                    <a:pt x="0" y="367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05" y="95"/>
                    <a:pt x="605" y="95"/>
                    <a:pt x="605" y="95"/>
                  </a:cubicBezTo>
                  <a:lnTo>
                    <a:pt x="605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3679" y="1361"/>
              <a:ext cx="455" cy="631"/>
            </a:xfrm>
            <a:custGeom>
              <a:avLst/>
              <a:gdLst>
                <a:gd name="T0" fmla="*/ 2604 w 2604"/>
                <a:gd name="T1" fmla="*/ 14 h 3609"/>
                <a:gd name="T2" fmla="*/ 2604 w 2604"/>
                <a:gd name="T3" fmla="*/ 1116 h 3609"/>
                <a:gd name="T4" fmla="*/ 2502 w 2604"/>
                <a:gd name="T5" fmla="*/ 1116 h 3609"/>
                <a:gd name="T6" fmla="*/ 2267 w 2604"/>
                <a:gd name="T7" fmla="*/ 1077 h 3609"/>
                <a:gd name="T8" fmla="*/ 1995 w 2604"/>
                <a:gd name="T9" fmla="*/ 1063 h 3609"/>
                <a:gd name="T10" fmla="*/ 1563 w 2604"/>
                <a:gd name="T11" fmla="*/ 1096 h 3609"/>
                <a:gd name="T12" fmla="*/ 1158 w 2604"/>
                <a:gd name="T13" fmla="*/ 1205 h 3609"/>
                <a:gd name="T14" fmla="*/ 1158 w 2604"/>
                <a:gd name="T15" fmla="*/ 3609 h 3609"/>
                <a:gd name="T16" fmla="*/ 0 w 2604"/>
                <a:gd name="T17" fmla="*/ 3609 h 3609"/>
                <a:gd name="T18" fmla="*/ 0 w 2604"/>
                <a:gd name="T19" fmla="*/ 15 h 3609"/>
                <a:gd name="T20" fmla="*/ 1158 w 2604"/>
                <a:gd name="T21" fmla="*/ 15 h 3609"/>
                <a:gd name="T22" fmla="*/ 1158 w 2604"/>
                <a:gd name="T23" fmla="*/ 545 h 3609"/>
                <a:gd name="T24" fmla="*/ 1817 w 2604"/>
                <a:gd name="T25" fmla="*/ 109 h 3609"/>
                <a:gd name="T26" fmla="*/ 2334 w 2604"/>
                <a:gd name="T27" fmla="*/ 0 h 3609"/>
                <a:gd name="T28" fmla="*/ 2471 w 2604"/>
                <a:gd name="T29" fmla="*/ 4 h 3609"/>
                <a:gd name="T30" fmla="*/ 2604 w 2604"/>
                <a:gd name="T31" fmla="*/ 14 h 3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4" h="3609">
                  <a:moveTo>
                    <a:pt x="2604" y="14"/>
                  </a:moveTo>
                  <a:cubicBezTo>
                    <a:pt x="2604" y="1116"/>
                    <a:pt x="2604" y="1116"/>
                    <a:pt x="2604" y="1116"/>
                  </a:cubicBezTo>
                  <a:cubicBezTo>
                    <a:pt x="2502" y="1116"/>
                    <a:pt x="2502" y="1116"/>
                    <a:pt x="2502" y="1116"/>
                  </a:cubicBezTo>
                  <a:cubicBezTo>
                    <a:pt x="2454" y="1098"/>
                    <a:pt x="2375" y="1085"/>
                    <a:pt x="2267" y="1077"/>
                  </a:cubicBezTo>
                  <a:cubicBezTo>
                    <a:pt x="2158" y="1068"/>
                    <a:pt x="2067" y="1063"/>
                    <a:pt x="1995" y="1063"/>
                  </a:cubicBezTo>
                  <a:cubicBezTo>
                    <a:pt x="1832" y="1063"/>
                    <a:pt x="1687" y="1075"/>
                    <a:pt x="1563" y="1096"/>
                  </a:cubicBezTo>
                  <a:cubicBezTo>
                    <a:pt x="1437" y="1118"/>
                    <a:pt x="1302" y="1152"/>
                    <a:pt x="1158" y="1205"/>
                  </a:cubicBezTo>
                  <a:cubicBezTo>
                    <a:pt x="1158" y="3609"/>
                    <a:pt x="1158" y="3609"/>
                    <a:pt x="1158" y="3609"/>
                  </a:cubicBezTo>
                  <a:cubicBezTo>
                    <a:pt x="0" y="3609"/>
                    <a:pt x="0" y="3609"/>
                    <a:pt x="0" y="36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58" y="15"/>
                    <a:pt x="1158" y="15"/>
                    <a:pt x="1158" y="15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411" y="326"/>
                    <a:pt x="1632" y="181"/>
                    <a:pt x="1817" y="109"/>
                  </a:cubicBezTo>
                  <a:cubicBezTo>
                    <a:pt x="2005" y="37"/>
                    <a:pt x="2176" y="0"/>
                    <a:pt x="2334" y="0"/>
                  </a:cubicBezTo>
                  <a:cubicBezTo>
                    <a:pt x="2374" y="0"/>
                    <a:pt x="2420" y="2"/>
                    <a:pt x="2471" y="4"/>
                  </a:cubicBezTo>
                  <a:cubicBezTo>
                    <a:pt x="2522" y="7"/>
                    <a:pt x="2566" y="10"/>
                    <a:pt x="260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981" y="1344"/>
              <a:ext cx="627" cy="665"/>
            </a:xfrm>
            <a:custGeom>
              <a:avLst/>
              <a:gdLst>
                <a:gd name="T0" fmla="*/ 423 w 3586"/>
                <a:gd name="T1" fmla="*/ 1048 h 3800"/>
                <a:gd name="T2" fmla="*/ 318 w 3586"/>
                <a:gd name="T3" fmla="*/ 1048 h 3800"/>
                <a:gd name="T4" fmla="*/ 318 w 3586"/>
                <a:gd name="T5" fmla="*/ 179 h 3800"/>
                <a:gd name="T6" fmla="*/ 910 w 3586"/>
                <a:gd name="T7" fmla="*/ 66 h 3800"/>
                <a:gd name="T8" fmla="*/ 1733 w 3586"/>
                <a:gd name="T9" fmla="*/ 0 h 3800"/>
                <a:gd name="T10" fmla="*/ 3150 w 3586"/>
                <a:gd name="T11" fmla="*/ 303 h 3800"/>
                <a:gd name="T12" fmla="*/ 3586 w 3586"/>
                <a:gd name="T13" fmla="*/ 1254 h 3800"/>
                <a:gd name="T14" fmla="*/ 3586 w 3586"/>
                <a:gd name="T15" fmla="*/ 3704 h 3800"/>
                <a:gd name="T16" fmla="*/ 2444 w 3586"/>
                <a:gd name="T17" fmla="*/ 3704 h 3800"/>
                <a:gd name="T18" fmla="*/ 2444 w 3586"/>
                <a:gd name="T19" fmla="*/ 3323 h 3800"/>
                <a:gd name="T20" fmla="*/ 2214 w 3586"/>
                <a:gd name="T21" fmla="*/ 3494 h 3800"/>
                <a:gd name="T22" fmla="*/ 1954 w 3586"/>
                <a:gd name="T23" fmla="*/ 3650 h 3800"/>
                <a:gd name="T24" fmla="*/ 1603 w 3586"/>
                <a:gd name="T25" fmla="*/ 3764 h 3800"/>
                <a:gd name="T26" fmla="*/ 1203 w 3586"/>
                <a:gd name="T27" fmla="*/ 3800 h 3800"/>
                <a:gd name="T28" fmla="*/ 346 w 3586"/>
                <a:gd name="T29" fmla="*/ 3482 h 3800"/>
                <a:gd name="T30" fmla="*/ 0 w 3586"/>
                <a:gd name="T31" fmla="*/ 2671 h 3800"/>
                <a:gd name="T32" fmla="*/ 176 w 3586"/>
                <a:gd name="T33" fmla="*/ 2026 h 3800"/>
                <a:gd name="T34" fmla="*/ 676 w 3586"/>
                <a:gd name="T35" fmla="*/ 1631 h 3800"/>
                <a:gd name="T36" fmla="*/ 1468 w 3586"/>
                <a:gd name="T37" fmla="*/ 1425 h 3800"/>
                <a:gd name="T38" fmla="*/ 2449 w 3586"/>
                <a:gd name="T39" fmla="*/ 1336 h 3800"/>
                <a:gd name="T40" fmla="*/ 2449 w 3586"/>
                <a:gd name="T41" fmla="*/ 1317 h 3800"/>
                <a:gd name="T42" fmla="*/ 2207 w 3586"/>
                <a:gd name="T43" fmla="*/ 903 h 3800"/>
                <a:gd name="T44" fmla="*/ 1493 w 3586"/>
                <a:gd name="T45" fmla="*/ 790 h 3800"/>
                <a:gd name="T46" fmla="*/ 886 w 3586"/>
                <a:gd name="T47" fmla="*/ 892 h 3800"/>
                <a:gd name="T48" fmla="*/ 423 w 3586"/>
                <a:gd name="T49" fmla="*/ 1048 h 3800"/>
                <a:gd name="T50" fmla="*/ 2444 w 3586"/>
                <a:gd name="T51" fmla="*/ 2763 h 3800"/>
                <a:gd name="T52" fmla="*/ 2444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3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5 w 3586"/>
                <a:gd name="T67" fmla="*/ 2987 h 3800"/>
                <a:gd name="T68" fmla="*/ 1784 w 3586"/>
                <a:gd name="T69" fmla="*/ 3018 h 3800"/>
                <a:gd name="T70" fmla="*/ 2133 w 3586"/>
                <a:gd name="T71" fmla="*/ 2947 h 3800"/>
                <a:gd name="T72" fmla="*/ 2444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423" y="1048"/>
                  </a:move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5" y="23"/>
                    <a:pt x="1458" y="0"/>
                    <a:pt x="1733" y="0"/>
                  </a:cubicBezTo>
                  <a:cubicBezTo>
                    <a:pt x="2388" y="0"/>
                    <a:pt x="2860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4" y="3704"/>
                    <a:pt x="2444" y="3704"/>
                    <a:pt x="2444" y="3704"/>
                  </a:cubicBezTo>
                  <a:cubicBezTo>
                    <a:pt x="2444" y="3323"/>
                    <a:pt x="2444" y="3323"/>
                    <a:pt x="2444" y="3323"/>
                  </a:cubicBezTo>
                  <a:cubicBezTo>
                    <a:pt x="2381" y="3370"/>
                    <a:pt x="2304" y="3426"/>
                    <a:pt x="2214" y="3494"/>
                  </a:cubicBezTo>
                  <a:cubicBezTo>
                    <a:pt x="2121" y="3560"/>
                    <a:pt x="2034" y="3612"/>
                    <a:pt x="1954" y="3650"/>
                  </a:cubicBezTo>
                  <a:cubicBezTo>
                    <a:pt x="1842" y="3701"/>
                    <a:pt x="1723" y="3739"/>
                    <a:pt x="1603" y="3764"/>
                  </a:cubicBezTo>
                  <a:cubicBezTo>
                    <a:pt x="1481" y="3788"/>
                    <a:pt x="1348" y="3800"/>
                    <a:pt x="1203" y="3800"/>
                  </a:cubicBezTo>
                  <a:cubicBezTo>
                    <a:pt x="862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61" y="1728"/>
                    <a:pt x="676" y="1631"/>
                  </a:cubicBezTo>
                  <a:cubicBezTo>
                    <a:pt x="889" y="1535"/>
                    <a:pt x="1152" y="1466"/>
                    <a:pt x="1468" y="1425"/>
                  </a:cubicBezTo>
                  <a:cubicBezTo>
                    <a:pt x="1784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6" y="828"/>
                    <a:pt x="1807" y="790"/>
                    <a:pt x="1493" y="790"/>
                  </a:cubicBezTo>
                  <a:cubicBezTo>
                    <a:pt x="1304" y="790"/>
                    <a:pt x="1101" y="823"/>
                    <a:pt x="886" y="892"/>
                  </a:cubicBezTo>
                  <a:cubicBezTo>
                    <a:pt x="672" y="959"/>
                    <a:pt x="517" y="1012"/>
                    <a:pt x="423" y="1048"/>
                  </a:cubicBezTo>
                  <a:close/>
                  <a:moveTo>
                    <a:pt x="2444" y="2763"/>
                  </a:moveTo>
                  <a:cubicBezTo>
                    <a:pt x="2444" y="2014"/>
                    <a:pt x="2444" y="2014"/>
                    <a:pt x="2444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9" y="2090"/>
                    <a:pt x="1621" y="2116"/>
                    <a:pt x="1527" y="2146"/>
                  </a:cubicBezTo>
                  <a:cubicBezTo>
                    <a:pt x="1414" y="2182"/>
                    <a:pt x="1325" y="2235"/>
                    <a:pt x="1264" y="2304"/>
                  </a:cubicBezTo>
                  <a:cubicBezTo>
                    <a:pt x="1205" y="2373"/>
                    <a:pt x="1173" y="2463"/>
                    <a:pt x="1173" y="2577"/>
                  </a:cubicBezTo>
                  <a:cubicBezTo>
                    <a:pt x="1173" y="2651"/>
                    <a:pt x="1180" y="2712"/>
                    <a:pt x="1193" y="2760"/>
                  </a:cubicBezTo>
                  <a:cubicBezTo>
                    <a:pt x="1206" y="2806"/>
                    <a:pt x="1238" y="2850"/>
                    <a:pt x="1289" y="2893"/>
                  </a:cubicBezTo>
                  <a:cubicBezTo>
                    <a:pt x="1338" y="2936"/>
                    <a:pt x="1396" y="2967"/>
                    <a:pt x="1465" y="2987"/>
                  </a:cubicBezTo>
                  <a:cubicBezTo>
                    <a:pt x="1532" y="3008"/>
                    <a:pt x="1638" y="3018"/>
                    <a:pt x="1784" y="3018"/>
                  </a:cubicBezTo>
                  <a:cubicBezTo>
                    <a:pt x="1898" y="3018"/>
                    <a:pt x="2014" y="2995"/>
                    <a:pt x="2133" y="2947"/>
                  </a:cubicBezTo>
                  <a:cubicBezTo>
                    <a:pt x="2250" y="2901"/>
                    <a:pt x="2354" y="2839"/>
                    <a:pt x="2444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2307" y="1344"/>
              <a:ext cx="627" cy="665"/>
            </a:xfrm>
            <a:custGeom>
              <a:avLst/>
              <a:gdLst>
                <a:gd name="T0" fmla="*/ 1491 w 3586"/>
                <a:gd name="T1" fmla="*/ 790 h 3800"/>
                <a:gd name="T2" fmla="*/ 886 w 3586"/>
                <a:gd name="T3" fmla="*/ 892 h 3800"/>
                <a:gd name="T4" fmla="*/ 423 w 3586"/>
                <a:gd name="T5" fmla="*/ 1048 h 3800"/>
                <a:gd name="T6" fmla="*/ 318 w 3586"/>
                <a:gd name="T7" fmla="*/ 1048 h 3800"/>
                <a:gd name="T8" fmla="*/ 318 w 3586"/>
                <a:gd name="T9" fmla="*/ 179 h 3800"/>
                <a:gd name="T10" fmla="*/ 910 w 3586"/>
                <a:gd name="T11" fmla="*/ 66 h 3800"/>
                <a:gd name="T12" fmla="*/ 1733 w 3586"/>
                <a:gd name="T13" fmla="*/ 0 h 3800"/>
                <a:gd name="T14" fmla="*/ 3150 w 3586"/>
                <a:gd name="T15" fmla="*/ 303 h 3800"/>
                <a:gd name="T16" fmla="*/ 3586 w 3586"/>
                <a:gd name="T17" fmla="*/ 1254 h 3800"/>
                <a:gd name="T18" fmla="*/ 3586 w 3586"/>
                <a:gd name="T19" fmla="*/ 3704 h 3800"/>
                <a:gd name="T20" fmla="*/ 2442 w 3586"/>
                <a:gd name="T21" fmla="*/ 3704 h 3800"/>
                <a:gd name="T22" fmla="*/ 2442 w 3586"/>
                <a:gd name="T23" fmla="*/ 3323 h 3800"/>
                <a:gd name="T24" fmla="*/ 2212 w 3586"/>
                <a:gd name="T25" fmla="*/ 3494 h 3800"/>
                <a:gd name="T26" fmla="*/ 1954 w 3586"/>
                <a:gd name="T27" fmla="*/ 3650 h 3800"/>
                <a:gd name="T28" fmla="*/ 1601 w 3586"/>
                <a:gd name="T29" fmla="*/ 3764 h 3800"/>
                <a:gd name="T30" fmla="*/ 1202 w 3586"/>
                <a:gd name="T31" fmla="*/ 3800 h 3800"/>
                <a:gd name="T32" fmla="*/ 346 w 3586"/>
                <a:gd name="T33" fmla="*/ 3482 h 3800"/>
                <a:gd name="T34" fmla="*/ 0 w 3586"/>
                <a:gd name="T35" fmla="*/ 2671 h 3800"/>
                <a:gd name="T36" fmla="*/ 176 w 3586"/>
                <a:gd name="T37" fmla="*/ 2026 h 3800"/>
                <a:gd name="T38" fmla="*/ 675 w 3586"/>
                <a:gd name="T39" fmla="*/ 1631 h 3800"/>
                <a:gd name="T40" fmla="*/ 1468 w 3586"/>
                <a:gd name="T41" fmla="*/ 1425 h 3800"/>
                <a:gd name="T42" fmla="*/ 2449 w 3586"/>
                <a:gd name="T43" fmla="*/ 1336 h 3800"/>
                <a:gd name="T44" fmla="*/ 2449 w 3586"/>
                <a:gd name="T45" fmla="*/ 1317 h 3800"/>
                <a:gd name="T46" fmla="*/ 2207 w 3586"/>
                <a:gd name="T47" fmla="*/ 903 h 3800"/>
                <a:gd name="T48" fmla="*/ 1491 w 3586"/>
                <a:gd name="T49" fmla="*/ 790 h 3800"/>
                <a:gd name="T50" fmla="*/ 2442 w 3586"/>
                <a:gd name="T51" fmla="*/ 2763 h 3800"/>
                <a:gd name="T52" fmla="*/ 2442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4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3 w 3586"/>
                <a:gd name="T67" fmla="*/ 2987 h 3800"/>
                <a:gd name="T68" fmla="*/ 1783 w 3586"/>
                <a:gd name="T69" fmla="*/ 3018 h 3800"/>
                <a:gd name="T70" fmla="*/ 2131 w 3586"/>
                <a:gd name="T71" fmla="*/ 2947 h 3800"/>
                <a:gd name="T72" fmla="*/ 2442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1491" y="790"/>
                  </a:moveTo>
                  <a:cubicBezTo>
                    <a:pt x="1302" y="790"/>
                    <a:pt x="1101" y="823"/>
                    <a:pt x="886" y="892"/>
                  </a:cubicBezTo>
                  <a:cubicBezTo>
                    <a:pt x="670" y="959"/>
                    <a:pt x="517" y="1012"/>
                    <a:pt x="423" y="1048"/>
                  </a:cubicBez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3" y="23"/>
                    <a:pt x="1458" y="0"/>
                    <a:pt x="1733" y="0"/>
                  </a:cubicBezTo>
                  <a:cubicBezTo>
                    <a:pt x="2387" y="0"/>
                    <a:pt x="2859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2" y="3704"/>
                    <a:pt x="2442" y="3704"/>
                    <a:pt x="2442" y="3704"/>
                  </a:cubicBezTo>
                  <a:cubicBezTo>
                    <a:pt x="2442" y="3323"/>
                    <a:pt x="2442" y="3323"/>
                    <a:pt x="2442" y="3323"/>
                  </a:cubicBezTo>
                  <a:cubicBezTo>
                    <a:pt x="2380" y="3370"/>
                    <a:pt x="2304" y="3426"/>
                    <a:pt x="2212" y="3494"/>
                  </a:cubicBezTo>
                  <a:cubicBezTo>
                    <a:pt x="2120" y="3560"/>
                    <a:pt x="2034" y="3612"/>
                    <a:pt x="1954" y="3650"/>
                  </a:cubicBezTo>
                  <a:cubicBezTo>
                    <a:pt x="1840" y="3701"/>
                    <a:pt x="1723" y="3739"/>
                    <a:pt x="1601" y="3764"/>
                  </a:cubicBezTo>
                  <a:cubicBezTo>
                    <a:pt x="1480" y="3788"/>
                    <a:pt x="1348" y="3800"/>
                    <a:pt x="1202" y="3800"/>
                  </a:cubicBezTo>
                  <a:cubicBezTo>
                    <a:pt x="861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59" y="1728"/>
                    <a:pt x="675" y="1631"/>
                  </a:cubicBezTo>
                  <a:cubicBezTo>
                    <a:pt x="887" y="1535"/>
                    <a:pt x="1152" y="1466"/>
                    <a:pt x="1468" y="1425"/>
                  </a:cubicBezTo>
                  <a:cubicBezTo>
                    <a:pt x="1783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4" y="828"/>
                    <a:pt x="1807" y="790"/>
                    <a:pt x="1491" y="790"/>
                  </a:cubicBezTo>
                  <a:close/>
                  <a:moveTo>
                    <a:pt x="2442" y="2763"/>
                  </a:moveTo>
                  <a:cubicBezTo>
                    <a:pt x="2442" y="2014"/>
                    <a:pt x="2442" y="2014"/>
                    <a:pt x="2442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8" y="2090"/>
                    <a:pt x="1621" y="2116"/>
                    <a:pt x="1527" y="2146"/>
                  </a:cubicBezTo>
                  <a:cubicBezTo>
                    <a:pt x="1412" y="2182"/>
                    <a:pt x="1325" y="2235"/>
                    <a:pt x="1264" y="2304"/>
                  </a:cubicBezTo>
                  <a:cubicBezTo>
                    <a:pt x="1203" y="2373"/>
                    <a:pt x="1174" y="2463"/>
                    <a:pt x="1174" y="2577"/>
                  </a:cubicBezTo>
                  <a:cubicBezTo>
                    <a:pt x="1174" y="2651"/>
                    <a:pt x="1180" y="2712"/>
                    <a:pt x="1193" y="2760"/>
                  </a:cubicBezTo>
                  <a:cubicBezTo>
                    <a:pt x="1205" y="2806"/>
                    <a:pt x="1238" y="2850"/>
                    <a:pt x="1289" y="2893"/>
                  </a:cubicBezTo>
                  <a:cubicBezTo>
                    <a:pt x="1337" y="2936"/>
                    <a:pt x="1396" y="2967"/>
                    <a:pt x="1463" y="2987"/>
                  </a:cubicBezTo>
                  <a:cubicBezTo>
                    <a:pt x="1532" y="3008"/>
                    <a:pt x="1638" y="3018"/>
                    <a:pt x="1783" y="3018"/>
                  </a:cubicBezTo>
                  <a:cubicBezTo>
                    <a:pt x="1898" y="3018"/>
                    <a:pt x="2013" y="2995"/>
                    <a:pt x="2131" y="2947"/>
                  </a:cubicBezTo>
                  <a:cubicBezTo>
                    <a:pt x="2250" y="2901"/>
                    <a:pt x="2354" y="2839"/>
                    <a:pt x="2442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-166" y="657"/>
              <a:ext cx="2504" cy="1926"/>
            </a:xfrm>
            <a:custGeom>
              <a:avLst/>
              <a:gdLst>
                <a:gd name="T0" fmla="*/ 9239 w 14324"/>
                <a:gd name="T1" fmla="*/ 915 h 11013"/>
                <a:gd name="T2" fmla="*/ 3968 w 14324"/>
                <a:gd name="T3" fmla="*/ 232 h 11013"/>
                <a:gd name="T4" fmla="*/ 3969 w 14324"/>
                <a:gd name="T5" fmla="*/ 234 h 11013"/>
                <a:gd name="T6" fmla="*/ 8294 w 14324"/>
                <a:gd name="T7" fmla="*/ 800 h 11013"/>
                <a:gd name="T8" fmla="*/ 10916 w 14324"/>
                <a:gd name="T9" fmla="*/ 2561 h 11013"/>
                <a:gd name="T10" fmla="*/ 4631 w 14324"/>
                <a:gd name="T11" fmla="*/ 949 h 11013"/>
                <a:gd name="T12" fmla="*/ 5034 w 14324"/>
                <a:gd name="T13" fmla="*/ 1728 h 11013"/>
                <a:gd name="T14" fmla="*/ 1529 w 14324"/>
                <a:gd name="T15" fmla="*/ 3667 h 11013"/>
                <a:gd name="T16" fmla="*/ 5085 w 14324"/>
                <a:gd name="T17" fmla="*/ 10098 h 11013"/>
                <a:gd name="T18" fmla="*/ 10355 w 14324"/>
                <a:gd name="T19" fmla="*/ 10781 h 11013"/>
                <a:gd name="T20" fmla="*/ 10355 w 14324"/>
                <a:gd name="T21" fmla="*/ 10779 h 11013"/>
                <a:gd name="T22" fmla="*/ 6028 w 14324"/>
                <a:gd name="T23" fmla="*/ 10213 h 11013"/>
                <a:gd name="T24" fmla="*/ 3487 w 14324"/>
                <a:gd name="T25" fmla="*/ 8470 h 11013"/>
                <a:gd name="T26" fmla="*/ 9649 w 14324"/>
                <a:gd name="T27" fmla="*/ 10235 h 11013"/>
                <a:gd name="T28" fmla="*/ 9139 w 14324"/>
                <a:gd name="T29" fmla="*/ 9323 h 11013"/>
                <a:gd name="T30" fmla="*/ 12794 w 14324"/>
                <a:gd name="T31" fmla="*/ 7347 h 11013"/>
                <a:gd name="T32" fmla="*/ 9239 w 14324"/>
                <a:gd name="T33" fmla="*/ 915 h 11013"/>
                <a:gd name="T34" fmla="*/ 8989 w 14324"/>
                <a:gd name="T35" fmla="*/ 9152 h 11013"/>
                <a:gd name="T36" fmla="*/ 8398 w 14324"/>
                <a:gd name="T37" fmla="*/ 8001 h 11013"/>
                <a:gd name="T38" fmla="*/ 10169 w 14324"/>
                <a:gd name="T39" fmla="*/ 8001 h 11013"/>
                <a:gd name="T40" fmla="*/ 8989 w 14324"/>
                <a:gd name="T41" fmla="*/ 9152 h 11013"/>
                <a:gd name="T42" fmla="*/ 11293 w 14324"/>
                <a:gd name="T43" fmla="*/ 6150 h 11013"/>
                <a:gd name="T44" fmla="*/ 10950 w 14324"/>
                <a:gd name="T45" fmla="*/ 6535 h 11013"/>
                <a:gd name="T46" fmla="*/ 9529 w 14324"/>
                <a:gd name="T47" fmla="*/ 7437 h 11013"/>
                <a:gd name="T48" fmla="*/ 8355 w 14324"/>
                <a:gd name="T49" fmla="*/ 7822 h 11013"/>
                <a:gd name="T50" fmla="*/ 8347 w 14324"/>
                <a:gd name="T51" fmla="*/ 7824 h 11013"/>
                <a:gd name="T52" fmla="*/ 8303 w 14324"/>
                <a:gd name="T53" fmla="*/ 7834 h 11013"/>
                <a:gd name="T54" fmla="*/ 7822 w 14324"/>
                <a:gd name="T55" fmla="*/ 6950 h 11013"/>
                <a:gd name="T56" fmla="*/ 3418 w 14324"/>
                <a:gd name="T57" fmla="*/ 8235 h 11013"/>
                <a:gd name="T58" fmla="*/ 3262 w 14324"/>
                <a:gd name="T59" fmla="*/ 8281 h 11013"/>
                <a:gd name="T60" fmla="*/ 3237 w 14324"/>
                <a:gd name="T61" fmla="*/ 8248 h 11013"/>
                <a:gd name="T62" fmla="*/ 3043 w 14324"/>
                <a:gd name="T63" fmla="*/ 4863 h 11013"/>
                <a:gd name="T64" fmla="*/ 4725 w 14324"/>
                <a:gd name="T65" fmla="*/ 3604 h 11013"/>
                <a:gd name="T66" fmla="*/ 5852 w 14324"/>
                <a:gd name="T67" fmla="*/ 3235 h 11013"/>
                <a:gd name="T68" fmla="*/ 5895 w 14324"/>
                <a:gd name="T69" fmla="*/ 3227 h 11013"/>
                <a:gd name="T70" fmla="*/ 6430 w 14324"/>
                <a:gd name="T71" fmla="*/ 4154 h 11013"/>
                <a:gd name="T72" fmla="*/ 10977 w 14324"/>
                <a:gd name="T73" fmla="*/ 2761 h 11013"/>
                <a:gd name="T74" fmla="*/ 11076 w 14324"/>
                <a:gd name="T75" fmla="*/ 2732 h 11013"/>
                <a:gd name="T76" fmla="*/ 11100 w 14324"/>
                <a:gd name="T77" fmla="*/ 2766 h 11013"/>
                <a:gd name="T78" fmla="*/ 11293 w 14324"/>
                <a:gd name="T79" fmla="*/ 6150 h 1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24" h="11013">
                  <a:moveTo>
                    <a:pt x="9239" y="915"/>
                  </a:moveTo>
                  <a:cubicBezTo>
                    <a:pt x="7498" y="209"/>
                    <a:pt x="5612" y="0"/>
                    <a:pt x="3968" y="232"/>
                  </a:cubicBezTo>
                  <a:cubicBezTo>
                    <a:pt x="3969" y="234"/>
                    <a:pt x="3969" y="234"/>
                    <a:pt x="3969" y="234"/>
                  </a:cubicBezTo>
                  <a:cubicBezTo>
                    <a:pt x="5130" y="74"/>
                    <a:pt x="6866" y="222"/>
                    <a:pt x="8294" y="800"/>
                  </a:cubicBezTo>
                  <a:cubicBezTo>
                    <a:pt x="9384" y="1242"/>
                    <a:pt x="10248" y="1855"/>
                    <a:pt x="10916" y="2561"/>
                  </a:cubicBezTo>
                  <a:cubicBezTo>
                    <a:pt x="4631" y="949"/>
                    <a:pt x="4631" y="949"/>
                    <a:pt x="4631" y="949"/>
                  </a:cubicBezTo>
                  <a:cubicBezTo>
                    <a:pt x="5034" y="1728"/>
                    <a:pt x="5034" y="1728"/>
                    <a:pt x="5034" y="1728"/>
                  </a:cubicBezTo>
                  <a:cubicBezTo>
                    <a:pt x="3491" y="1995"/>
                    <a:pt x="2258" y="2650"/>
                    <a:pt x="1529" y="3667"/>
                  </a:cubicBezTo>
                  <a:cubicBezTo>
                    <a:pt x="0" y="5803"/>
                    <a:pt x="1591" y="8683"/>
                    <a:pt x="5085" y="10098"/>
                  </a:cubicBezTo>
                  <a:cubicBezTo>
                    <a:pt x="6826" y="10804"/>
                    <a:pt x="8712" y="11013"/>
                    <a:pt x="10355" y="10781"/>
                  </a:cubicBezTo>
                  <a:cubicBezTo>
                    <a:pt x="10355" y="10779"/>
                    <a:pt x="10355" y="10779"/>
                    <a:pt x="10355" y="10779"/>
                  </a:cubicBezTo>
                  <a:cubicBezTo>
                    <a:pt x="9195" y="10939"/>
                    <a:pt x="7458" y="10791"/>
                    <a:pt x="6028" y="10213"/>
                  </a:cubicBezTo>
                  <a:cubicBezTo>
                    <a:pt x="4940" y="9772"/>
                    <a:pt x="4075" y="9158"/>
                    <a:pt x="3487" y="8470"/>
                  </a:cubicBezTo>
                  <a:cubicBezTo>
                    <a:pt x="9649" y="10235"/>
                    <a:pt x="9649" y="10235"/>
                    <a:pt x="9649" y="10235"/>
                  </a:cubicBezTo>
                  <a:cubicBezTo>
                    <a:pt x="9139" y="9323"/>
                    <a:pt x="9139" y="9323"/>
                    <a:pt x="9139" y="9323"/>
                  </a:cubicBezTo>
                  <a:cubicBezTo>
                    <a:pt x="10682" y="9056"/>
                    <a:pt x="12066" y="8363"/>
                    <a:pt x="12794" y="7347"/>
                  </a:cubicBezTo>
                  <a:cubicBezTo>
                    <a:pt x="14324" y="5210"/>
                    <a:pt x="12733" y="2330"/>
                    <a:pt x="9239" y="915"/>
                  </a:cubicBezTo>
                  <a:close/>
                  <a:moveTo>
                    <a:pt x="8989" y="9152"/>
                  </a:moveTo>
                  <a:cubicBezTo>
                    <a:pt x="8398" y="8001"/>
                    <a:pt x="8398" y="8001"/>
                    <a:pt x="8398" y="8001"/>
                  </a:cubicBezTo>
                  <a:cubicBezTo>
                    <a:pt x="10169" y="8001"/>
                    <a:pt x="10169" y="8001"/>
                    <a:pt x="10169" y="8001"/>
                  </a:cubicBezTo>
                  <a:lnTo>
                    <a:pt x="8989" y="9152"/>
                  </a:lnTo>
                  <a:close/>
                  <a:moveTo>
                    <a:pt x="11293" y="6150"/>
                  </a:moveTo>
                  <a:cubicBezTo>
                    <a:pt x="11201" y="6277"/>
                    <a:pt x="11085" y="6407"/>
                    <a:pt x="10950" y="6535"/>
                  </a:cubicBezTo>
                  <a:cubicBezTo>
                    <a:pt x="10580" y="6905"/>
                    <a:pt x="10101" y="7210"/>
                    <a:pt x="9529" y="7437"/>
                  </a:cubicBezTo>
                  <a:cubicBezTo>
                    <a:pt x="9149" y="7603"/>
                    <a:pt x="8742" y="7736"/>
                    <a:pt x="8355" y="7822"/>
                  </a:cubicBezTo>
                  <a:cubicBezTo>
                    <a:pt x="8352" y="7822"/>
                    <a:pt x="8350" y="7824"/>
                    <a:pt x="8347" y="7824"/>
                  </a:cubicBezTo>
                  <a:cubicBezTo>
                    <a:pt x="8303" y="7834"/>
                    <a:pt x="8303" y="7834"/>
                    <a:pt x="8303" y="7834"/>
                  </a:cubicBezTo>
                  <a:cubicBezTo>
                    <a:pt x="7822" y="6950"/>
                    <a:pt x="7822" y="6950"/>
                    <a:pt x="7822" y="6950"/>
                  </a:cubicBezTo>
                  <a:cubicBezTo>
                    <a:pt x="3418" y="8235"/>
                    <a:pt x="3418" y="8235"/>
                    <a:pt x="3418" y="8235"/>
                  </a:cubicBezTo>
                  <a:cubicBezTo>
                    <a:pt x="3262" y="8281"/>
                    <a:pt x="3262" y="8281"/>
                    <a:pt x="3262" y="8281"/>
                  </a:cubicBezTo>
                  <a:cubicBezTo>
                    <a:pt x="3237" y="8248"/>
                    <a:pt x="3237" y="8248"/>
                    <a:pt x="3237" y="8248"/>
                  </a:cubicBezTo>
                  <a:cubicBezTo>
                    <a:pt x="2394" y="7103"/>
                    <a:pt x="2324" y="5869"/>
                    <a:pt x="3043" y="4863"/>
                  </a:cubicBezTo>
                  <a:cubicBezTo>
                    <a:pt x="3418" y="4340"/>
                    <a:pt x="4001" y="3904"/>
                    <a:pt x="4725" y="3604"/>
                  </a:cubicBezTo>
                  <a:cubicBezTo>
                    <a:pt x="5085" y="3444"/>
                    <a:pt x="5464" y="3321"/>
                    <a:pt x="5852" y="3235"/>
                  </a:cubicBezTo>
                  <a:cubicBezTo>
                    <a:pt x="5895" y="3227"/>
                    <a:pt x="5895" y="3227"/>
                    <a:pt x="5895" y="3227"/>
                  </a:cubicBezTo>
                  <a:cubicBezTo>
                    <a:pt x="6430" y="4154"/>
                    <a:pt x="6430" y="4154"/>
                    <a:pt x="6430" y="4154"/>
                  </a:cubicBezTo>
                  <a:cubicBezTo>
                    <a:pt x="10977" y="2761"/>
                    <a:pt x="10977" y="2761"/>
                    <a:pt x="10977" y="2761"/>
                  </a:cubicBezTo>
                  <a:cubicBezTo>
                    <a:pt x="11076" y="2732"/>
                    <a:pt x="11076" y="2732"/>
                    <a:pt x="11076" y="2732"/>
                  </a:cubicBezTo>
                  <a:cubicBezTo>
                    <a:pt x="11100" y="2766"/>
                    <a:pt x="11100" y="2766"/>
                    <a:pt x="11100" y="2766"/>
                  </a:cubicBezTo>
                  <a:cubicBezTo>
                    <a:pt x="11943" y="3912"/>
                    <a:pt x="12012" y="5144"/>
                    <a:pt x="11293" y="6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717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712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8089386" y="4675625"/>
            <a:ext cx="661789" cy="216000"/>
            <a:chOff x="8231188" y="4478338"/>
            <a:chExt cx="457201" cy="14922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8658226" y="4519613"/>
              <a:ext cx="30163" cy="63500"/>
            </a:xfrm>
            <a:custGeom>
              <a:avLst/>
              <a:gdLst>
                <a:gd name="T0" fmla="*/ 70 w 70"/>
                <a:gd name="T1" fmla="*/ 125 h 145"/>
                <a:gd name="T2" fmla="*/ 70 w 70"/>
                <a:gd name="T3" fmla="*/ 142 h 145"/>
                <a:gd name="T4" fmla="*/ 59 w 70"/>
                <a:gd name="T5" fmla="*/ 144 h 145"/>
                <a:gd name="T6" fmla="*/ 48 w 70"/>
                <a:gd name="T7" fmla="*/ 145 h 145"/>
                <a:gd name="T8" fmla="*/ 22 w 70"/>
                <a:gd name="T9" fmla="*/ 136 h 145"/>
                <a:gd name="T10" fmla="*/ 13 w 70"/>
                <a:gd name="T11" fmla="*/ 107 h 145"/>
                <a:gd name="T12" fmla="*/ 13 w 70"/>
                <a:gd name="T13" fmla="*/ 48 h 145"/>
                <a:gd name="T14" fmla="*/ 0 w 70"/>
                <a:gd name="T15" fmla="*/ 48 h 145"/>
                <a:gd name="T16" fmla="*/ 0 w 70"/>
                <a:gd name="T17" fmla="*/ 32 h 145"/>
                <a:gd name="T18" fmla="*/ 13 w 70"/>
                <a:gd name="T19" fmla="*/ 32 h 145"/>
                <a:gd name="T20" fmla="*/ 13 w 70"/>
                <a:gd name="T21" fmla="*/ 0 h 145"/>
                <a:gd name="T22" fmla="*/ 32 w 70"/>
                <a:gd name="T23" fmla="*/ 0 h 145"/>
                <a:gd name="T24" fmla="*/ 32 w 70"/>
                <a:gd name="T25" fmla="*/ 32 h 145"/>
                <a:gd name="T26" fmla="*/ 70 w 70"/>
                <a:gd name="T27" fmla="*/ 32 h 145"/>
                <a:gd name="T28" fmla="*/ 70 w 70"/>
                <a:gd name="T29" fmla="*/ 48 h 145"/>
                <a:gd name="T30" fmla="*/ 32 w 70"/>
                <a:gd name="T31" fmla="*/ 48 h 145"/>
                <a:gd name="T32" fmla="*/ 32 w 70"/>
                <a:gd name="T33" fmla="*/ 98 h 145"/>
                <a:gd name="T34" fmla="*/ 32 w 70"/>
                <a:gd name="T35" fmla="*/ 112 h 145"/>
                <a:gd name="T36" fmla="*/ 35 w 70"/>
                <a:gd name="T37" fmla="*/ 121 h 145"/>
                <a:gd name="T38" fmla="*/ 41 w 70"/>
                <a:gd name="T39" fmla="*/ 127 h 145"/>
                <a:gd name="T40" fmla="*/ 53 w 70"/>
                <a:gd name="T41" fmla="*/ 129 h 145"/>
                <a:gd name="T42" fmla="*/ 62 w 70"/>
                <a:gd name="T43" fmla="*/ 128 h 145"/>
                <a:gd name="T44" fmla="*/ 69 w 70"/>
                <a:gd name="T45" fmla="*/ 125 h 145"/>
                <a:gd name="T46" fmla="*/ 70 w 70"/>
                <a:gd name="T47" fmla="*/ 1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5">
                  <a:moveTo>
                    <a:pt x="70" y="125"/>
                  </a:moveTo>
                  <a:cubicBezTo>
                    <a:pt x="70" y="142"/>
                    <a:pt x="70" y="142"/>
                    <a:pt x="70" y="142"/>
                  </a:cubicBezTo>
                  <a:cubicBezTo>
                    <a:pt x="67" y="143"/>
                    <a:pt x="63" y="144"/>
                    <a:pt x="59" y="144"/>
                  </a:cubicBezTo>
                  <a:cubicBezTo>
                    <a:pt x="55" y="145"/>
                    <a:pt x="51" y="145"/>
                    <a:pt x="48" y="145"/>
                  </a:cubicBezTo>
                  <a:cubicBezTo>
                    <a:pt x="36" y="145"/>
                    <a:pt x="28" y="142"/>
                    <a:pt x="22" y="136"/>
                  </a:cubicBezTo>
                  <a:cubicBezTo>
                    <a:pt x="16" y="130"/>
                    <a:pt x="13" y="120"/>
                    <a:pt x="13" y="10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04"/>
                    <a:pt x="32" y="109"/>
                    <a:pt x="32" y="112"/>
                  </a:cubicBezTo>
                  <a:cubicBezTo>
                    <a:pt x="32" y="115"/>
                    <a:pt x="33" y="119"/>
                    <a:pt x="35" y="121"/>
                  </a:cubicBezTo>
                  <a:cubicBezTo>
                    <a:pt x="36" y="124"/>
                    <a:pt x="38" y="126"/>
                    <a:pt x="41" y="127"/>
                  </a:cubicBezTo>
                  <a:cubicBezTo>
                    <a:pt x="43" y="128"/>
                    <a:pt x="47" y="129"/>
                    <a:pt x="53" y="129"/>
                  </a:cubicBezTo>
                  <a:cubicBezTo>
                    <a:pt x="56" y="129"/>
                    <a:pt x="59" y="129"/>
                    <a:pt x="62" y="128"/>
                  </a:cubicBezTo>
                  <a:cubicBezTo>
                    <a:pt x="65" y="127"/>
                    <a:pt x="68" y="126"/>
                    <a:pt x="69" y="125"/>
                  </a:cubicBezTo>
                  <a:lnTo>
                    <a:pt x="70" y="125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8613776" y="4532313"/>
              <a:ext cx="42863" cy="50800"/>
            </a:xfrm>
            <a:custGeom>
              <a:avLst/>
              <a:gdLst>
                <a:gd name="T0" fmla="*/ 15 w 101"/>
                <a:gd name="T1" fmla="*/ 16 h 117"/>
                <a:gd name="T2" fmla="*/ 54 w 101"/>
                <a:gd name="T3" fmla="*/ 0 h 117"/>
                <a:gd name="T4" fmla="*/ 89 w 101"/>
                <a:gd name="T5" fmla="*/ 13 h 117"/>
                <a:gd name="T6" fmla="*/ 101 w 101"/>
                <a:gd name="T7" fmla="*/ 50 h 117"/>
                <a:gd name="T8" fmla="*/ 101 w 101"/>
                <a:gd name="T9" fmla="*/ 61 h 117"/>
                <a:gd name="T10" fmla="*/ 19 w 101"/>
                <a:gd name="T11" fmla="*/ 61 h 117"/>
                <a:gd name="T12" fmla="*/ 22 w 101"/>
                <a:gd name="T13" fmla="*/ 78 h 117"/>
                <a:gd name="T14" fmla="*/ 31 w 101"/>
                <a:gd name="T15" fmla="*/ 91 h 117"/>
                <a:gd name="T16" fmla="*/ 43 w 101"/>
                <a:gd name="T17" fmla="*/ 98 h 117"/>
                <a:gd name="T18" fmla="*/ 59 w 101"/>
                <a:gd name="T19" fmla="*/ 100 h 117"/>
                <a:gd name="T20" fmla="*/ 82 w 101"/>
                <a:gd name="T21" fmla="*/ 96 h 117"/>
                <a:gd name="T22" fmla="*/ 98 w 101"/>
                <a:gd name="T23" fmla="*/ 87 h 117"/>
                <a:gd name="T24" fmla="*/ 99 w 101"/>
                <a:gd name="T25" fmla="*/ 87 h 117"/>
                <a:gd name="T26" fmla="*/ 99 w 101"/>
                <a:gd name="T27" fmla="*/ 107 h 117"/>
                <a:gd name="T28" fmla="*/ 80 w 101"/>
                <a:gd name="T29" fmla="*/ 114 h 117"/>
                <a:gd name="T30" fmla="*/ 59 w 101"/>
                <a:gd name="T31" fmla="*/ 117 h 117"/>
                <a:gd name="T32" fmla="*/ 16 w 101"/>
                <a:gd name="T33" fmla="*/ 102 h 117"/>
                <a:gd name="T34" fmla="*/ 0 w 101"/>
                <a:gd name="T35" fmla="*/ 59 h 117"/>
                <a:gd name="T36" fmla="*/ 15 w 101"/>
                <a:gd name="T37" fmla="*/ 16 h 117"/>
                <a:gd name="T38" fmla="*/ 83 w 101"/>
                <a:gd name="T39" fmla="*/ 46 h 117"/>
                <a:gd name="T40" fmla="*/ 76 w 101"/>
                <a:gd name="T41" fmla="*/ 23 h 117"/>
                <a:gd name="T42" fmla="*/ 54 w 101"/>
                <a:gd name="T43" fmla="*/ 15 h 117"/>
                <a:gd name="T44" fmla="*/ 29 w 101"/>
                <a:gd name="T45" fmla="*/ 24 h 117"/>
                <a:gd name="T46" fmla="*/ 19 w 101"/>
                <a:gd name="T47" fmla="*/ 46 h 117"/>
                <a:gd name="T48" fmla="*/ 83 w 101"/>
                <a:gd name="T49" fmla="*/ 4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17">
                  <a:moveTo>
                    <a:pt x="15" y="16"/>
                  </a:moveTo>
                  <a:cubicBezTo>
                    <a:pt x="25" y="5"/>
                    <a:pt x="38" y="0"/>
                    <a:pt x="54" y="0"/>
                  </a:cubicBezTo>
                  <a:cubicBezTo>
                    <a:pt x="69" y="0"/>
                    <a:pt x="81" y="4"/>
                    <a:pt x="89" y="13"/>
                  </a:cubicBezTo>
                  <a:cubicBezTo>
                    <a:pt x="97" y="22"/>
                    <a:pt x="101" y="34"/>
                    <a:pt x="101" y="50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7"/>
                    <a:pt x="20" y="73"/>
                    <a:pt x="22" y="78"/>
                  </a:cubicBezTo>
                  <a:cubicBezTo>
                    <a:pt x="24" y="83"/>
                    <a:pt x="27" y="88"/>
                    <a:pt x="31" y="91"/>
                  </a:cubicBezTo>
                  <a:cubicBezTo>
                    <a:pt x="34" y="94"/>
                    <a:pt x="38" y="96"/>
                    <a:pt x="43" y="98"/>
                  </a:cubicBezTo>
                  <a:cubicBezTo>
                    <a:pt x="48" y="100"/>
                    <a:pt x="53" y="100"/>
                    <a:pt x="59" y="100"/>
                  </a:cubicBezTo>
                  <a:cubicBezTo>
                    <a:pt x="66" y="100"/>
                    <a:pt x="74" y="99"/>
                    <a:pt x="82" y="96"/>
                  </a:cubicBezTo>
                  <a:cubicBezTo>
                    <a:pt x="89" y="93"/>
                    <a:pt x="95" y="90"/>
                    <a:pt x="98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3" y="110"/>
                    <a:pt x="86" y="112"/>
                    <a:pt x="80" y="114"/>
                  </a:cubicBezTo>
                  <a:cubicBezTo>
                    <a:pt x="73" y="116"/>
                    <a:pt x="66" y="117"/>
                    <a:pt x="59" y="117"/>
                  </a:cubicBezTo>
                  <a:cubicBezTo>
                    <a:pt x="41" y="117"/>
                    <a:pt x="26" y="112"/>
                    <a:pt x="16" y="102"/>
                  </a:cubicBezTo>
                  <a:cubicBezTo>
                    <a:pt x="5" y="92"/>
                    <a:pt x="0" y="77"/>
                    <a:pt x="0" y="59"/>
                  </a:cubicBezTo>
                  <a:cubicBezTo>
                    <a:pt x="0" y="41"/>
                    <a:pt x="5" y="26"/>
                    <a:pt x="15" y="16"/>
                  </a:cubicBezTo>
                  <a:moveTo>
                    <a:pt x="83" y="46"/>
                  </a:moveTo>
                  <a:cubicBezTo>
                    <a:pt x="83" y="36"/>
                    <a:pt x="81" y="29"/>
                    <a:pt x="76" y="23"/>
                  </a:cubicBezTo>
                  <a:cubicBezTo>
                    <a:pt x="71" y="18"/>
                    <a:pt x="64" y="15"/>
                    <a:pt x="54" y="15"/>
                  </a:cubicBezTo>
                  <a:cubicBezTo>
                    <a:pt x="43" y="15"/>
                    <a:pt x="35" y="18"/>
                    <a:pt x="29" y="24"/>
                  </a:cubicBezTo>
                  <a:cubicBezTo>
                    <a:pt x="23" y="30"/>
                    <a:pt x="20" y="37"/>
                    <a:pt x="19" y="46"/>
                  </a:cubicBezTo>
                  <a:lnTo>
                    <a:pt x="83" y="46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569326" y="4532313"/>
              <a:ext cx="39688" cy="49213"/>
            </a:xfrm>
            <a:custGeom>
              <a:avLst/>
              <a:gdLst>
                <a:gd name="T0" fmla="*/ 19 w 93"/>
                <a:gd name="T1" fmla="*/ 15 h 114"/>
                <a:gd name="T2" fmla="*/ 37 w 93"/>
                <a:gd name="T3" fmla="*/ 4 h 114"/>
                <a:gd name="T4" fmla="*/ 56 w 93"/>
                <a:gd name="T5" fmla="*/ 0 h 114"/>
                <a:gd name="T6" fmla="*/ 84 w 93"/>
                <a:gd name="T7" fmla="*/ 11 h 114"/>
                <a:gd name="T8" fmla="*/ 93 w 93"/>
                <a:gd name="T9" fmla="*/ 42 h 114"/>
                <a:gd name="T10" fmla="*/ 93 w 93"/>
                <a:gd name="T11" fmla="*/ 114 h 114"/>
                <a:gd name="T12" fmla="*/ 75 w 93"/>
                <a:gd name="T13" fmla="*/ 114 h 114"/>
                <a:gd name="T14" fmla="*/ 75 w 93"/>
                <a:gd name="T15" fmla="*/ 51 h 114"/>
                <a:gd name="T16" fmla="*/ 74 w 93"/>
                <a:gd name="T17" fmla="*/ 36 h 114"/>
                <a:gd name="T18" fmla="*/ 70 w 93"/>
                <a:gd name="T19" fmla="*/ 26 h 114"/>
                <a:gd name="T20" fmla="*/ 63 w 93"/>
                <a:gd name="T21" fmla="*/ 20 h 114"/>
                <a:gd name="T22" fmla="*/ 51 w 93"/>
                <a:gd name="T23" fmla="*/ 18 h 114"/>
                <a:gd name="T24" fmla="*/ 35 w 93"/>
                <a:gd name="T25" fmla="*/ 21 h 114"/>
                <a:gd name="T26" fmla="*/ 19 w 93"/>
                <a:gd name="T27" fmla="*/ 31 h 114"/>
                <a:gd name="T28" fmla="*/ 19 w 93"/>
                <a:gd name="T29" fmla="*/ 114 h 114"/>
                <a:gd name="T30" fmla="*/ 0 w 93"/>
                <a:gd name="T31" fmla="*/ 114 h 114"/>
                <a:gd name="T32" fmla="*/ 0 w 93"/>
                <a:gd name="T33" fmla="*/ 3 h 114"/>
                <a:gd name="T34" fmla="*/ 19 w 93"/>
                <a:gd name="T35" fmla="*/ 3 h 114"/>
                <a:gd name="T36" fmla="*/ 19 w 93"/>
                <a:gd name="T37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14">
                  <a:moveTo>
                    <a:pt x="19" y="15"/>
                  </a:moveTo>
                  <a:cubicBezTo>
                    <a:pt x="25" y="10"/>
                    <a:pt x="31" y="7"/>
                    <a:pt x="37" y="4"/>
                  </a:cubicBezTo>
                  <a:cubicBezTo>
                    <a:pt x="43" y="1"/>
                    <a:pt x="50" y="0"/>
                    <a:pt x="56" y="0"/>
                  </a:cubicBezTo>
                  <a:cubicBezTo>
                    <a:pt x="69" y="0"/>
                    <a:pt x="78" y="3"/>
                    <a:pt x="84" y="11"/>
                  </a:cubicBezTo>
                  <a:cubicBezTo>
                    <a:pt x="90" y="18"/>
                    <a:pt x="93" y="28"/>
                    <a:pt x="93" y="42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46"/>
                    <a:pt x="74" y="41"/>
                    <a:pt x="74" y="36"/>
                  </a:cubicBezTo>
                  <a:cubicBezTo>
                    <a:pt x="73" y="32"/>
                    <a:pt x="72" y="28"/>
                    <a:pt x="70" y="26"/>
                  </a:cubicBezTo>
                  <a:cubicBezTo>
                    <a:pt x="69" y="23"/>
                    <a:pt x="66" y="21"/>
                    <a:pt x="63" y="20"/>
                  </a:cubicBezTo>
                  <a:cubicBezTo>
                    <a:pt x="60" y="18"/>
                    <a:pt x="56" y="18"/>
                    <a:pt x="51" y="18"/>
                  </a:cubicBezTo>
                  <a:cubicBezTo>
                    <a:pt x="46" y="18"/>
                    <a:pt x="41" y="19"/>
                    <a:pt x="35" y="21"/>
                  </a:cubicBezTo>
                  <a:cubicBezTo>
                    <a:pt x="30" y="24"/>
                    <a:pt x="24" y="27"/>
                    <a:pt x="19" y="3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lnTo>
                    <a:pt x="19" y="15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528051" y="4533900"/>
              <a:ext cx="34925" cy="47625"/>
            </a:xfrm>
            <a:custGeom>
              <a:avLst/>
              <a:gdLst>
                <a:gd name="T0" fmla="*/ 81 w 81"/>
                <a:gd name="T1" fmla="*/ 0 h 112"/>
                <a:gd name="T2" fmla="*/ 81 w 81"/>
                <a:gd name="T3" fmla="*/ 35 h 112"/>
                <a:gd name="T4" fmla="*/ 77 w 81"/>
                <a:gd name="T5" fmla="*/ 35 h 112"/>
                <a:gd name="T6" fmla="*/ 70 w 81"/>
                <a:gd name="T7" fmla="*/ 33 h 112"/>
                <a:gd name="T8" fmla="*/ 62 w 81"/>
                <a:gd name="T9" fmla="*/ 33 h 112"/>
                <a:gd name="T10" fmla="*/ 48 w 81"/>
                <a:gd name="T11" fmla="*/ 34 h 112"/>
                <a:gd name="T12" fmla="*/ 36 w 81"/>
                <a:gd name="T13" fmla="*/ 37 h 112"/>
                <a:gd name="T14" fmla="*/ 36 w 81"/>
                <a:gd name="T15" fmla="*/ 112 h 112"/>
                <a:gd name="T16" fmla="*/ 0 w 81"/>
                <a:gd name="T17" fmla="*/ 112 h 112"/>
                <a:gd name="T18" fmla="*/ 0 w 81"/>
                <a:gd name="T19" fmla="*/ 0 h 112"/>
                <a:gd name="T20" fmla="*/ 36 w 81"/>
                <a:gd name="T21" fmla="*/ 0 h 112"/>
                <a:gd name="T22" fmla="*/ 36 w 81"/>
                <a:gd name="T23" fmla="*/ 17 h 112"/>
                <a:gd name="T24" fmla="*/ 56 w 81"/>
                <a:gd name="T25" fmla="*/ 3 h 112"/>
                <a:gd name="T26" fmla="*/ 72 w 81"/>
                <a:gd name="T27" fmla="*/ 0 h 112"/>
                <a:gd name="T28" fmla="*/ 76 w 81"/>
                <a:gd name="T29" fmla="*/ 0 h 112"/>
                <a:gd name="T30" fmla="*/ 81 w 81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12">
                  <a:moveTo>
                    <a:pt x="81" y="0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4"/>
                    <a:pt x="73" y="34"/>
                    <a:pt x="70" y="33"/>
                  </a:cubicBezTo>
                  <a:cubicBezTo>
                    <a:pt x="67" y="33"/>
                    <a:pt x="64" y="33"/>
                    <a:pt x="62" y="33"/>
                  </a:cubicBezTo>
                  <a:cubicBezTo>
                    <a:pt x="57" y="33"/>
                    <a:pt x="52" y="33"/>
                    <a:pt x="48" y="34"/>
                  </a:cubicBezTo>
                  <a:cubicBezTo>
                    <a:pt x="44" y="35"/>
                    <a:pt x="40" y="36"/>
                    <a:pt x="36" y="37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3" y="10"/>
                    <a:pt x="50" y="5"/>
                    <a:pt x="56" y="3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73" y="0"/>
                    <a:pt x="75" y="0"/>
                    <a:pt x="76" y="0"/>
                  </a:cubicBezTo>
                  <a:cubicBezTo>
                    <a:pt x="78" y="0"/>
                    <a:pt x="79" y="0"/>
                    <a:pt x="81" y="0"/>
                  </a:cubicBezTo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8474076" y="4532313"/>
              <a:ext cx="49213" cy="50800"/>
            </a:xfrm>
            <a:custGeom>
              <a:avLst/>
              <a:gdLst>
                <a:gd name="T0" fmla="*/ 13 w 112"/>
                <a:gd name="T1" fmla="*/ 32 h 118"/>
                <a:gd name="T2" fmla="*/ 10 w 112"/>
                <a:gd name="T3" fmla="*/ 32 h 118"/>
                <a:gd name="T4" fmla="*/ 10 w 112"/>
                <a:gd name="T5" fmla="*/ 5 h 118"/>
                <a:gd name="T6" fmla="*/ 29 w 112"/>
                <a:gd name="T7" fmla="*/ 2 h 118"/>
                <a:gd name="T8" fmla="*/ 54 w 112"/>
                <a:gd name="T9" fmla="*/ 0 h 118"/>
                <a:gd name="T10" fmla="*/ 98 w 112"/>
                <a:gd name="T11" fmla="*/ 9 h 118"/>
                <a:gd name="T12" fmla="*/ 112 w 112"/>
                <a:gd name="T13" fmla="*/ 39 h 118"/>
                <a:gd name="T14" fmla="*/ 112 w 112"/>
                <a:gd name="T15" fmla="*/ 115 h 118"/>
                <a:gd name="T16" fmla="*/ 76 w 112"/>
                <a:gd name="T17" fmla="*/ 115 h 118"/>
                <a:gd name="T18" fmla="*/ 76 w 112"/>
                <a:gd name="T19" fmla="*/ 103 h 118"/>
                <a:gd name="T20" fmla="*/ 69 w 112"/>
                <a:gd name="T21" fmla="*/ 109 h 118"/>
                <a:gd name="T22" fmla="*/ 61 w 112"/>
                <a:gd name="T23" fmla="*/ 113 h 118"/>
                <a:gd name="T24" fmla="*/ 50 w 112"/>
                <a:gd name="T25" fmla="*/ 117 h 118"/>
                <a:gd name="T26" fmla="*/ 38 w 112"/>
                <a:gd name="T27" fmla="*/ 118 h 118"/>
                <a:gd name="T28" fmla="*/ 11 w 112"/>
                <a:gd name="T29" fmla="*/ 108 h 118"/>
                <a:gd name="T30" fmla="*/ 0 w 112"/>
                <a:gd name="T31" fmla="*/ 83 h 118"/>
                <a:gd name="T32" fmla="*/ 6 w 112"/>
                <a:gd name="T33" fmla="*/ 63 h 118"/>
                <a:gd name="T34" fmla="*/ 21 w 112"/>
                <a:gd name="T35" fmla="*/ 51 h 118"/>
                <a:gd name="T36" fmla="*/ 46 w 112"/>
                <a:gd name="T37" fmla="*/ 44 h 118"/>
                <a:gd name="T38" fmla="*/ 77 w 112"/>
                <a:gd name="T39" fmla="*/ 41 h 118"/>
                <a:gd name="T40" fmla="*/ 77 w 112"/>
                <a:gd name="T41" fmla="*/ 41 h 118"/>
                <a:gd name="T42" fmla="*/ 69 w 112"/>
                <a:gd name="T43" fmla="*/ 28 h 118"/>
                <a:gd name="T44" fmla="*/ 47 w 112"/>
                <a:gd name="T45" fmla="*/ 24 h 118"/>
                <a:gd name="T46" fmla="*/ 28 w 112"/>
                <a:gd name="T47" fmla="*/ 28 h 118"/>
                <a:gd name="T48" fmla="*/ 13 w 112"/>
                <a:gd name="T49" fmla="*/ 32 h 118"/>
                <a:gd name="T50" fmla="*/ 76 w 112"/>
                <a:gd name="T51" fmla="*/ 86 h 118"/>
                <a:gd name="T52" fmla="*/ 76 w 112"/>
                <a:gd name="T53" fmla="*/ 63 h 118"/>
                <a:gd name="T54" fmla="*/ 61 w 112"/>
                <a:gd name="T55" fmla="*/ 64 h 118"/>
                <a:gd name="T56" fmla="*/ 48 w 112"/>
                <a:gd name="T57" fmla="*/ 67 h 118"/>
                <a:gd name="T58" fmla="*/ 40 w 112"/>
                <a:gd name="T59" fmla="*/ 72 h 118"/>
                <a:gd name="T60" fmla="*/ 37 w 112"/>
                <a:gd name="T61" fmla="*/ 80 h 118"/>
                <a:gd name="T62" fmla="*/ 37 w 112"/>
                <a:gd name="T63" fmla="*/ 86 h 118"/>
                <a:gd name="T64" fmla="*/ 40 w 112"/>
                <a:gd name="T65" fmla="*/ 90 h 118"/>
                <a:gd name="T66" fmla="*/ 46 w 112"/>
                <a:gd name="T67" fmla="*/ 93 h 118"/>
                <a:gd name="T68" fmla="*/ 56 w 112"/>
                <a:gd name="T69" fmla="*/ 94 h 118"/>
                <a:gd name="T70" fmla="*/ 67 w 112"/>
                <a:gd name="T71" fmla="*/ 92 h 118"/>
                <a:gd name="T72" fmla="*/ 76 w 112"/>
                <a:gd name="T73" fmla="*/ 8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118">
                  <a:moveTo>
                    <a:pt x="13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4"/>
                    <a:pt x="20" y="3"/>
                    <a:pt x="29" y="2"/>
                  </a:cubicBezTo>
                  <a:cubicBezTo>
                    <a:pt x="37" y="1"/>
                    <a:pt x="46" y="0"/>
                    <a:pt x="54" y="0"/>
                  </a:cubicBezTo>
                  <a:cubicBezTo>
                    <a:pt x="75" y="0"/>
                    <a:pt x="89" y="3"/>
                    <a:pt x="98" y="9"/>
                  </a:cubicBezTo>
                  <a:cubicBezTo>
                    <a:pt x="107" y="16"/>
                    <a:pt x="112" y="25"/>
                    <a:pt x="112" y="39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5"/>
                    <a:pt x="72" y="106"/>
                    <a:pt x="69" y="109"/>
                  </a:cubicBezTo>
                  <a:cubicBezTo>
                    <a:pt x="66" y="111"/>
                    <a:pt x="64" y="112"/>
                    <a:pt x="61" y="113"/>
                  </a:cubicBezTo>
                  <a:cubicBezTo>
                    <a:pt x="58" y="115"/>
                    <a:pt x="54" y="116"/>
                    <a:pt x="50" y="117"/>
                  </a:cubicBezTo>
                  <a:cubicBezTo>
                    <a:pt x="46" y="118"/>
                    <a:pt x="42" y="118"/>
                    <a:pt x="38" y="118"/>
                  </a:cubicBezTo>
                  <a:cubicBezTo>
                    <a:pt x="27" y="118"/>
                    <a:pt x="18" y="115"/>
                    <a:pt x="11" y="108"/>
                  </a:cubicBezTo>
                  <a:cubicBezTo>
                    <a:pt x="4" y="102"/>
                    <a:pt x="0" y="93"/>
                    <a:pt x="0" y="83"/>
                  </a:cubicBezTo>
                  <a:cubicBezTo>
                    <a:pt x="0" y="75"/>
                    <a:pt x="2" y="68"/>
                    <a:pt x="6" y="63"/>
                  </a:cubicBezTo>
                  <a:cubicBezTo>
                    <a:pt x="9" y="58"/>
                    <a:pt x="15" y="54"/>
                    <a:pt x="21" y="51"/>
                  </a:cubicBezTo>
                  <a:cubicBezTo>
                    <a:pt x="28" y="48"/>
                    <a:pt x="36" y="45"/>
                    <a:pt x="46" y="44"/>
                  </a:cubicBezTo>
                  <a:cubicBezTo>
                    <a:pt x="56" y="43"/>
                    <a:pt x="66" y="42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35"/>
                    <a:pt x="74" y="30"/>
                    <a:pt x="69" y="28"/>
                  </a:cubicBezTo>
                  <a:cubicBezTo>
                    <a:pt x="64" y="26"/>
                    <a:pt x="57" y="24"/>
                    <a:pt x="47" y="24"/>
                  </a:cubicBezTo>
                  <a:cubicBezTo>
                    <a:pt x="41" y="24"/>
                    <a:pt x="35" y="25"/>
                    <a:pt x="28" y="28"/>
                  </a:cubicBezTo>
                  <a:cubicBezTo>
                    <a:pt x="21" y="30"/>
                    <a:pt x="16" y="31"/>
                    <a:pt x="13" y="32"/>
                  </a:cubicBezTo>
                  <a:moveTo>
                    <a:pt x="76" y="86"/>
                  </a:moveTo>
                  <a:cubicBezTo>
                    <a:pt x="76" y="63"/>
                    <a:pt x="76" y="63"/>
                    <a:pt x="76" y="63"/>
                  </a:cubicBezTo>
                  <a:cubicBezTo>
                    <a:pt x="72" y="63"/>
                    <a:pt x="66" y="63"/>
                    <a:pt x="61" y="64"/>
                  </a:cubicBezTo>
                  <a:cubicBezTo>
                    <a:pt x="55" y="65"/>
                    <a:pt x="51" y="66"/>
                    <a:pt x="48" y="67"/>
                  </a:cubicBezTo>
                  <a:cubicBezTo>
                    <a:pt x="44" y="68"/>
                    <a:pt x="42" y="69"/>
                    <a:pt x="40" y="72"/>
                  </a:cubicBezTo>
                  <a:cubicBezTo>
                    <a:pt x="38" y="74"/>
                    <a:pt x="37" y="76"/>
                    <a:pt x="37" y="80"/>
                  </a:cubicBezTo>
                  <a:cubicBezTo>
                    <a:pt x="37" y="82"/>
                    <a:pt x="37" y="84"/>
                    <a:pt x="37" y="86"/>
                  </a:cubicBezTo>
                  <a:cubicBezTo>
                    <a:pt x="38" y="87"/>
                    <a:pt x="39" y="89"/>
                    <a:pt x="40" y="90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3"/>
                    <a:pt x="51" y="94"/>
                    <a:pt x="56" y="94"/>
                  </a:cubicBezTo>
                  <a:cubicBezTo>
                    <a:pt x="59" y="94"/>
                    <a:pt x="63" y="93"/>
                    <a:pt x="67" y="92"/>
                  </a:cubicBezTo>
                  <a:cubicBezTo>
                    <a:pt x="70" y="90"/>
                    <a:pt x="74" y="88"/>
                    <a:pt x="76" y="86"/>
                  </a:cubicBezTo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8421688" y="4532313"/>
              <a:ext cx="49213" cy="50800"/>
            </a:xfrm>
            <a:custGeom>
              <a:avLst/>
              <a:gdLst>
                <a:gd name="T0" fmla="*/ 47 w 112"/>
                <a:gd name="T1" fmla="*/ 24 h 118"/>
                <a:gd name="T2" fmla="*/ 28 w 112"/>
                <a:gd name="T3" fmla="*/ 28 h 118"/>
                <a:gd name="T4" fmla="*/ 13 w 112"/>
                <a:gd name="T5" fmla="*/ 32 h 118"/>
                <a:gd name="T6" fmla="*/ 10 w 112"/>
                <a:gd name="T7" fmla="*/ 32 h 118"/>
                <a:gd name="T8" fmla="*/ 10 w 112"/>
                <a:gd name="T9" fmla="*/ 5 h 118"/>
                <a:gd name="T10" fmla="*/ 29 w 112"/>
                <a:gd name="T11" fmla="*/ 2 h 118"/>
                <a:gd name="T12" fmla="*/ 54 w 112"/>
                <a:gd name="T13" fmla="*/ 0 h 118"/>
                <a:gd name="T14" fmla="*/ 98 w 112"/>
                <a:gd name="T15" fmla="*/ 9 h 118"/>
                <a:gd name="T16" fmla="*/ 112 w 112"/>
                <a:gd name="T17" fmla="*/ 39 h 118"/>
                <a:gd name="T18" fmla="*/ 112 w 112"/>
                <a:gd name="T19" fmla="*/ 115 h 118"/>
                <a:gd name="T20" fmla="*/ 76 w 112"/>
                <a:gd name="T21" fmla="*/ 115 h 118"/>
                <a:gd name="T22" fmla="*/ 76 w 112"/>
                <a:gd name="T23" fmla="*/ 103 h 118"/>
                <a:gd name="T24" fmla="*/ 69 w 112"/>
                <a:gd name="T25" fmla="*/ 109 h 118"/>
                <a:gd name="T26" fmla="*/ 61 w 112"/>
                <a:gd name="T27" fmla="*/ 113 h 118"/>
                <a:gd name="T28" fmla="*/ 50 w 112"/>
                <a:gd name="T29" fmla="*/ 117 h 118"/>
                <a:gd name="T30" fmla="*/ 38 w 112"/>
                <a:gd name="T31" fmla="*/ 118 h 118"/>
                <a:gd name="T32" fmla="*/ 11 w 112"/>
                <a:gd name="T33" fmla="*/ 108 h 118"/>
                <a:gd name="T34" fmla="*/ 0 w 112"/>
                <a:gd name="T35" fmla="*/ 83 h 118"/>
                <a:gd name="T36" fmla="*/ 6 w 112"/>
                <a:gd name="T37" fmla="*/ 63 h 118"/>
                <a:gd name="T38" fmla="*/ 21 w 112"/>
                <a:gd name="T39" fmla="*/ 51 h 118"/>
                <a:gd name="T40" fmla="*/ 46 w 112"/>
                <a:gd name="T41" fmla="*/ 44 h 118"/>
                <a:gd name="T42" fmla="*/ 77 w 112"/>
                <a:gd name="T43" fmla="*/ 41 h 118"/>
                <a:gd name="T44" fmla="*/ 77 w 112"/>
                <a:gd name="T45" fmla="*/ 41 h 118"/>
                <a:gd name="T46" fmla="*/ 69 w 112"/>
                <a:gd name="T47" fmla="*/ 28 h 118"/>
                <a:gd name="T48" fmla="*/ 47 w 112"/>
                <a:gd name="T49" fmla="*/ 24 h 118"/>
                <a:gd name="T50" fmla="*/ 76 w 112"/>
                <a:gd name="T51" fmla="*/ 86 h 118"/>
                <a:gd name="T52" fmla="*/ 76 w 112"/>
                <a:gd name="T53" fmla="*/ 63 h 118"/>
                <a:gd name="T54" fmla="*/ 61 w 112"/>
                <a:gd name="T55" fmla="*/ 64 h 118"/>
                <a:gd name="T56" fmla="*/ 48 w 112"/>
                <a:gd name="T57" fmla="*/ 67 h 118"/>
                <a:gd name="T58" fmla="*/ 40 w 112"/>
                <a:gd name="T59" fmla="*/ 72 h 118"/>
                <a:gd name="T60" fmla="*/ 37 w 112"/>
                <a:gd name="T61" fmla="*/ 80 h 118"/>
                <a:gd name="T62" fmla="*/ 37 w 112"/>
                <a:gd name="T63" fmla="*/ 86 h 118"/>
                <a:gd name="T64" fmla="*/ 40 w 112"/>
                <a:gd name="T65" fmla="*/ 90 h 118"/>
                <a:gd name="T66" fmla="*/ 46 w 112"/>
                <a:gd name="T67" fmla="*/ 93 h 118"/>
                <a:gd name="T68" fmla="*/ 56 w 112"/>
                <a:gd name="T69" fmla="*/ 94 h 118"/>
                <a:gd name="T70" fmla="*/ 67 w 112"/>
                <a:gd name="T71" fmla="*/ 92 h 118"/>
                <a:gd name="T72" fmla="*/ 76 w 112"/>
                <a:gd name="T73" fmla="*/ 8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118">
                  <a:moveTo>
                    <a:pt x="47" y="24"/>
                  </a:moveTo>
                  <a:cubicBezTo>
                    <a:pt x="41" y="24"/>
                    <a:pt x="35" y="25"/>
                    <a:pt x="28" y="28"/>
                  </a:cubicBezTo>
                  <a:cubicBezTo>
                    <a:pt x="21" y="30"/>
                    <a:pt x="16" y="31"/>
                    <a:pt x="13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4"/>
                    <a:pt x="20" y="3"/>
                    <a:pt x="29" y="2"/>
                  </a:cubicBezTo>
                  <a:cubicBezTo>
                    <a:pt x="37" y="1"/>
                    <a:pt x="46" y="0"/>
                    <a:pt x="54" y="0"/>
                  </a:cubicBezTo>
                  <a:cubicBezTo>
                    <a:pt x="75" y="0"/>
                    <a:pt x="89" y="3"/>
                    <a:pt x="98" y="9"/>
                  </a:cubicBezTo>
                  <a:cubicBezTo>
                    <a:pt x="107" y="16"/>
                    <a:pt x="112" y="25"/>
                    <a:pt x="112" y="39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5"/>
                    <a:pt x="72" y="106"/>
                    <a:pt x="69" y="109"/>
                  </a:cubicBezTo>
                  <a:cubicBezTo>
                    <a:pt x="66" y="111"/>
                    <a:pt x="64" y="112"/>
                    <a:pt x="61" y="113"/>
                  </a:cubicBezTo>
                  <a:cubicBezTo>
                    <a:pt x="58" y="115"/>
                    <a:pt x="54" y="116"/>
                    <a:pt x="50" y="117"/>
                  </a:cubicBezTo>
                  <a:cubicBezTo>
                    <a:pt x="46" y="118"/>
                    <a:pt x="42" y="118"/>
                    <a:pt x="38" y="118"/>
                  </a:cubicBezTo>
                  <a:cubicBezTo>
                    <a:pt x="27" y="118"/>
                    <a:pt x="18" y="115"/>
                    <a:pt x="11" y="108"/>
                  </a:cubicBezTo>
                  <a:cubicBezTo>
                    <a:pt x="4" y="102"/>
                    <a:pt x="0" y="93"/>
                    <a:pt x="0" y="83"/>
                  </a:cubicBezTo>
                  <a:cubicBezTo>
                    <a:pt x="0" y="75"/>
                    <a:pt x="2" y="68"/>
                    <a:pt x="6" y="63"/>
                  </a:cubicBezTo>
                  <a:cubicBezTo>
                    <a:pt x="9" y="58"/>
                    <a:pt x="15" y="54"/>
                    <a:pt x="21" y="51"/>
                  </a:cubicBezTo>
                  <a:cubicBezTo>
                    <a:pt x="28" y="48"/>
                    <a:pt x="36" y="45"/>
                    <a:pt x="46" y="44"/>
                  </a:cubicBezTo>
                  <a:cubicBezTo>
                    <a:pt x="56" y="43"/>
                    <a:pt x="66" y="42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35"/>
                    <a:pt x="74" y="30"/>
                    <a:pt x="69" y="28"/>
                  </a:cubicBezTo>
                  <a:cubicBezTo>
                    <a:pt x="64" y="26"/>
                    <a:pt x="57" y="24"/>
                    <a:pt x="47" y="24"/>
                  </a:cubicBezTo>
                  <a:moveTo>
                    <a:pt x="76" y="86"/>
                  </a:moveTo>
                  <a:cubicBezTo>
                    <a:pt x="76" y="63"/>
                    <a:pt x="76" y="63"/>
                    <a:pt x="76" y="63"/>
                  </a:cubicBezTo>
                  <a:cubicBezTo>
                    <a:pt x="72" y="63"/>
                    <a:pt x="66" y="63"/>
                    <a:pt x="61" y="64"/>
                  </a:cubicBezTo>
                  <a:cubicBezTo>
                    <a:pt x="55" y="65"/>
                    <a:pt x="51" y="66"/>
                    <a:pt x="48" y="67"/>
                  </a:cubicBezTo>
                  <a:cubicBezTo>
                    <a:pt x="44" y="68"/>
                    <a:pt x="42" y="69"/>
                    <a:pt x="40" y="72"/>
                  </a:cubicBezTo>
                  <a:cubicBezTo>
                    <a:pt x="38" y="74"/>
                    <a:pt x="37" y="76"/>
                    <a:pt x="37" y="80"/>
                  </a:cubicBezTo>
                  <a:cubicBezTo>
                    <a:pt x="37" y="82"/>
                    <a:pt x="37" y="84"/>
                    <a:pt x="37" y="86"/>
                  </a:cubicBezTo>
                  <a:cubicBezTo>
                    <a:pt x="38" y="87"/>
                    <a:pt x="39" y="89"/>
                    <a:pt x="40" y="90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3"/>
                    <a:pt x="51" y="94"/>
                    <a:pt x="56" y="94"/>
                  </a:cubicBezTo>
                  <a:cubicBezTo>
                    <a:pt x="59" y="94"/>
                    <a:pt x="63" y="93"/>
                    <a:pt x="67" y="92"/>
                  </a:cubicBezTo>
                  <a:cubicBezTo>
                    <a:pt x="70" y="90"/>
                    <a:pt x="74" y="88"/>
                    <a:pt x="76" y="86"/>
                  </a:cubicBezTo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8231188" y="4478338"/>
              <a:ext cx="193675" cy="149225"/>
            </a:xfrm>
            <a:custGeom>
              <a:avLst/>
              <a:gdLst>
                <a:gd name="T0" fmla="*/ 288 w 446"/>
                <a:gd name="T1" fmla="*/ 28 h 342"/>
                <a:gd name="T2" fmla="*/ 123 w 446"/>
                <a:gd name="T3" fmla="*/ 7 h 342"/>
                <a:gd name="T4" fmla="*/ 124 w 446"/>
                <a:gd name="T5" fmla="*/ 7 h 342"/>
                <a:gd name="T6" fmla="*/ 258 w 446"/>
                <a:gd name="T7" fmla="*/ 24 h 342"/>
                <a:gd name="T8" fmla="*/ 340 w 446"/>
                <a:gd name="T9" fmla="*/ 79 h 342"/>
                <a:gd name="T10" fmla="*/ 144 w 446"/>
                <a:gd name="T11" fmla="*/ 29 h 342"/>
                <a:gd name="T12" fmla="*/ 157 w 446"/>
                <a:gd name="T13" fmla="*/ 53 h 342"/>
                <a:gd name="T14" fmla="*/ 48 w 446"/>
                <a:gd name="T15" fmla="*/ 114 h 342"/>
                <a:gd name="T16" fmla="*/ 158 w 446"/>
                <a:gd name="T17" fmla="*/ 314 h 342"/>
                <a:gd name="T18" fmla="*/ 322 w 446"/>
                <a:gd name="T19" fmla="*/ 335 h 342"/>
                <a:gd name="T20" fmla="*/ 322 w 446"/>
                <a:gd name="T21" fmla="*/ 335 h 342"/>
                <a:gd name="T22" fmla="*/ 188 w 446"/>
                <a:gd name="T23" fmla="*/ 317 h 342"/>
                <a:gd name="T24" fmla="*/ 109 w 446"/>
                <a:gd name="T25" fmla="*/ 263 h 342"/>
                <a:gd name="T26" fmla="*/ 300 w 446"/>
                <a:gd name="T27" fmla="*/ 318 h 342"/>
                <a:gd name="T28" fmla="*/ 284 w 446"/>
                <a:gd name="T29" fmla="*/ 290 h 342"/>
                <a:gd name="T30" fmla="*/ 398 w 446"/>
                <a:gd name="T31" fmla="*/ 228 h 342"/>
                <a:gd name="T32" fmla="*/ 288 w 446"/>
                <a:gd name="T33" fmla="*/ 28 h 342"/>
                <a:gd name="T34" fmla="*/ 280 w 446"/>
                <a:gd name="T35" fmla="*/ 284 h 342"/>
                <a:gd name="T36" fmla="*/ 261 w 446"/>
                <a:gd name="T37" fmla="*/ 249 h 342"/>
                <a:gd name="T38" fmla="*/ 316 w 446"/>
                <a:gd name="T39" fmla="*/ 249 h 342"/>
                <a:gd name="T40" fmla="*/ 280 w 446"/>
                <a:gd name="T41" fmla="*/ 284 h 342"/>
                <a:gd name="T42" fmla="*/ 351 w 446"/>
                <a:gd name="T43" fmla="*/ 191 h 342"/>
                <a:gd name="T44" fmla="*/ 341 w 446"/>
                <a:gd name="T45" fmla="*/ 203 h 342"/>
                <a:gd name="T46" fmla="*/ 297 w 446"/>
                <a:gd name="T47" fmla="*/ 231 h 342"/>
                <a:gd name="T48" fmla="*/ 260 w 446"/>
                <a:gd name="T49" fmla="*/ 243 h 342"/>
                <a:gd name="T50" fmla="*/ 260 w 446"/>
                <a:gd name="T51" fmla="*/ 243 h 342"/>
                <a:gd name="T52" fmla="*/ 258 w 446"/>
                <a:gd name="T53" fmla="*/ 243 h 342"/>
                <a:gd name="T54" fmla="*/ 243 w 446"/>
                <a:gd name="T55" fmla="*/ 216 h 342"/>
                <a:gd name="T56" fmla="*/ 106 w 446"/>
                <a:gd name="T57" fmla="*/ 256 h 342"/>
                <a:gd name="T58" fmla="*/ 102 w 446"/>
                <a:gd name="T59" fmla="*/ 257 h 342"/>
                <a:gd name="T60" fmla="*/ 101 w 446"/>
                <a:gd name="T61" fmla="*/ 256 h 342"/>
                <a:gd name="T62" fmla="*/ 95 w 446"/>
                <a:gd name="T63" fmla="*/ 151 h 342"/>
                <a:gd name="T64" fmla="*/ 147 w 446"/>
                <a:gd name="T65" fmla="*/ 112 h 342"/>
                <a:gd name="T66" fmla="*/ 182 w 446"/>
                <a:gd name="T67" fmla="*/ 100 h 342"/>
                <a:gd name="T68" fmla="*/ 183 w 446"/>
                <a:gd name="T69" fmla="*/ 100 h 342"/>
                <a:gd name="T70" fmla="*/ 200 w 446"/>
                <a:gd name="T71" fmla="*/ 129 h 342"/>
                <a:gd name="T72" fmla="*/ 342 w 446"/>
                <a:gd name="T73" fmla="*/ 85 h 342"/>
                <a:gd name="T74" fmla="*/ 345 w 446"/>
                <a:gd name="T75" fmla="*/ 85 h 342"/>
                <a:gd name="T76" fmla="*/ 345 w 446"/>
                <a:gd name="T77" fmla="*/ 86 h 342"/>
                <a:gd name="T78" fmla="*/ 351 w 446"/>
                <a:gd name="T79" fmla="*/ 19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6" h="342">
                  <a:moveTo>
                    <a:pt x="288" y="28"/>
                  </a:moveTo>
                  <a:cubicBezTo>
                    <a:pt x="233" y="6"/>
                    <a:pt x="175" y="0"/>
                    <a:pt x="123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60" y="2"/>
                    <a:pt x="214" y="6"/>
                    <a:pt x="258" y="24"/>
                  </a:cubicBezTo>
                  <a:cubicBezTo>
                    <a:pt x="292" y="38"/>
                    <a:pt x="319" y="57"/>
                    <a:pt x="340" y="7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09" y="62"/>
                    <a:pt x="70" y="82"/>
                    <a:pt x="48" y="114"/>
                  </a:cubicBezTo>
                  <a:cubicBezTo>
                    <a:pt x="0" y="180"/>
                    <a:pt x="50" y="270"/>
                    <a:pt x="158" y="314"/>
                  </a:cubicBezTo>
                  <a:cubicBezTo>
                    <a:pt x="212" y="336"/>
                    <a:pt x="271" y="342"/>
                    <a:pt x="322" y="335"/>
                  </a:cubicBezTo>
                  <a:cubicBezTo>
                    <a:pt x="322" y="335"/>
                    <a:pt x="322" y="335"/>
                    <a:pt x="322" y="335"/>
                  </a:cubicBezTo>
                  <a:cubicBezTo>
                    <a:pt x="286" y="340"/>
                    <a:pt x="232" y="335"/>
                    <a:pt x="188" y="317"/>
                  </a:cubicBezTo>
                  <a:cubicBezTo>
                    <a:pt x="154" y="304"/>
                    <a:pt x="127" y="285"/>
                    <a:pt x="109" y="263"/>
                  </a:cubicBezTo>
                  <a:cubicBezTo>
                    <a:pt x="300" y="318"/>
                    <a:pt x="300" y="318"/>
                    <a:pt x="300" y="318"/>
                  </a:cubicBezTo>
                  <a:cubicBezTo>
                    <a:pt x="284" y="290"/>
                    <a:pt x="284" y="290"/>
                    <a:pt x="284" y="290"/>
                  </a:cubicBezTo>
                  <a:cubicBezTo>
                    <a:pt x="332" y="281"/>
                    <a:pt x="376" y="260"/>
                    <a:pt x="398" y="228"/>
                  </a:cubicBezTo>
                  <a:cubicBezTo>
                    <a:pt x="446" y="162"/>
                    <a:pt x="396" y="72"/>
                    <a:pt x="288" y="28"/>
                  </a:cubicBezTo>
                  <a:moveTo>
                    <a:pt x="280" y="284"/>
                  </a:moveTo>
                  <a:cubicBezTo>
                    <a:pt x="261" y="249"/>
                    <a:pt x="261" y="249"/>
                    <a:pt x="261" y="249"/>
                  </a:cubicBezTo>
                  <a:cubicBezTo>
                    <a:pt x="316" y="249"/>
                    <a:pt x="316" y="249"/>
                    <a:pt x="316" y="249"/>
                  </a:cubicBezTo>
                  <a:lnTo>
                    <a:pt x="280" y="284"/>
                  </a:lnTo>
                  <a:close/>
                  <a:moveTo>
                    <a:pt x="351" y="191"/>
                  </a:moveTo>
                  <a:cubicBezTo>
                    <a:pt x="349" y="195"/>
                    <a:pt x="345" y="199"/>
                    <a:pt x="341" y="203"/>
                  </a:cubicBezTo>
                  <a:cubicBezTo>
                    <a:pt x="329" y="214"/>
                    <a:pt x="314" y="224"/>
                    <a:pt x="297" y="231"/>
                  </a:cubicBezTo>
                  <a:cubicBezTo>
                    <a:pt x="285" y="236"/>
                    <a:pt x="272" y="240"/>
                    <a:pt x="260" y="243"/>
                  </a:cubicBezTo>
                  <a:cubicBezTo>
                    <a:pt x="260" y="243"/>
                    <a:pt x="260" y="243"/>
                    <a:pt x="260" y="243"/>
                  </a:cubicBezTo>
                  <a:cubicBezTo>
                    <a:pt x="258" y="243"/>
                    <a:pt x="258" y="243"/>
                    <a:pt x="258" y="243"/>
                  </a:cubicBezTo>
                  <a:cubicBezTo>
                    <a:pt x="243" y="216"/>
                    <a:pt x="243" y="216"/>
                    <a:pt x="243" y="216"/>
                  </a:cubicBezTo>
                  <a:cubicBezTo>
                    <a:pt x="106" y="256"/>
                    <a:pt x="106" y="256"/>
                    <a:pt x="106" y="256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75" y="221"/>
                    <a:pt x="72" y="182"/>
                    <a:pt x="95" y="151"/>
                  </a:cubicBezTo>
                  <a:cubicBezTo>
                    <a:pt x="106" y="135"/>
                    <a:pt x="125" y="121"/>
                    <a:pt x="147" y="112"/>
                  </a:cubicBezTo>
                  <a:cubicBezTo>
                    <a:pt x="158" y="107"/>
                    <a:pt x="170" y="103"/>
                    <a:pt x="182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72" y="121"/>
                    <a:pt x="374" y="160"/>
                    <a:pt x="351" y="191"/>
                  </a:cubicBezTo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348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73783"/>
            <a:ext cx="9144000" cy="42202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05353"/>
            <a:ext cx="8640961" cy="4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1582932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05353"/>
            <a:ext cx="8640961" cy="4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648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543300"/>
          </a:xfrm>
        </p:spPr>
        <p:txBody>
          <a:bodyPr lIns="144000" tIns="108000"/>
          <a:lstStyle>
            <a:lvl1pPr>
              <a:defRPr/>
            </a:lvl1pPr>
          </a:lstStyle>
          <a:p>
            <a:r>
              <a:rPr lang="en-AU" dirty="0"/>
              <a:t>Click icon to insert black and white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513" y="3841405"/>
            <a:ext cx="4889687" cy="422295"/>
          </a:xfrm>
        </p:spPr>
        <p:txBody>
          <a:bodyPr anchor="t" anchorCtr="0"/>
          <a:lstStyle>
            <a:lvl1pPr algn="l">
              <a:defRPr sz="32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 flipV="1">
            <a:off x="0" y="3446100"/>
            <a:ext cx="6127200" cy="97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7164524" y="4376113"/>
            <a:ext cx="1585796" cy="515397"/>
            <a:chOff x="-166" y="657"/>
            <a:chExt cx="5926" cy="1926"/>
          </a:xfrm>
          <a:solidFill>
            <a:schemeClr val="accent2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5367" y="1187"/>
              <a:ext cx="393" cy="818"/>
            </a:xfrm>
            <a:custGeom>
              <a:avLst/>
              <a:gdLst>
                <a:gd name="T0" fmla="*/ 2250 w 2250"/>
                <a:gd name="T1" fmla="*/ 4035 h 4678"/>
                <a:gd name="T2" fmla="*/ 2250 w 2250"/>
                <a:gd name="T3" fmla="*/ 4576 h 4678"/>
                <a:gd name="T4" fmla="*/ 1881 w 2250"/>
                <a:gd name="T5" fmla="*/ 4649 h 4678"/>
                <a:gd name="T6" fmla="*/ 1524 w 2250"/>
                <a:gd name="T7" fmla="*/ 4678 h 4678"/>
                <a:gd name="T8" fmla="*/ 692 w 2250"/>
                <a:gd name="T9" fmla="*/ 4384 h 4678"/>
                <a:gd name="T10" fmla="*/ 407 w 2250"/>
                <a:gd name="T11" fmla="*/ 3438 h 4678"/>
                <a:gd name="T12" fmla="*/ 407 w 2250"/>
                <a:gd name="T13" fmla="*/ 1535 h 4678"/>
                <a:gd name="T14" fmla="*/ 0 w 2250"/>
                <a:gd name="T15" fmla="*/ 1535 h 4678"/>
                <a:gd name="T16" fmla="*/ 0 w 2250"/>
                <a:gd name="T17" fmla="*/ 1025 h 4678"/>
                <a:gd name="T18" fmla="*/ 407 w 2250"/>
                <a:gd name="T19" fmla="*/ 1025 h 4678"/>
                <a:gd name="T20" fmla="*/ 407 w 2250"/>
                <a:gd name="T21" fmla="*/ 0 h 4678"/>
                <a:gd name="T22" fmla="*/ 1011 w 2250"/>
                <a:gd name="T23" fmla="*/ 0 h 4678"/>
                <a:gd name="T24" fmla="*/ 1011 w 2250"/>
                <a:gd name="T25" fmla="*/ 1025 h 4678"/>
                <a:gd name="T26" fmla="*/ 2250 w 2250"/>
                <a:gd name="T27" fmla="*/ 1025 h 4678"/>
                <a:gd name="T28" fmla="*/ 2250 w 2250"/>
                <a:gd name="T29" fmla="*/ 1535 h 4678"/>
                <a:gd name="T30" fmla="*/ 1011 w 2250"/>
                <a:gd name="T31" fmla="*/ 1535 h 4678"/>
                <a:gd name="T32" fmla="*/ 1011 w 2250"/>
                <a:gd name="T33" fmla="*/ 3169 h 4678"/>
                <a:gd name="T34" fmla="*/ 1024 w 2250"/>
                <a:gd name="T35" fmla="*/ 3610 h 4678"/>
                <a:gd name="T36" fmla="*/ 1113 w 2250"/>
                <a:gd name="T37" fmla="*/ 3907 h 4678"/>
                <a:gd name="T38" fmla="*/ 1307 w 2250"/>
                <a:gd name="T39" fmla="*/ 4094 h 4678"/>
                <a:gd name="T40" fmla="*/ 1682 w 2250"/>
                <a:gd name="T41" fmla="*/ 4153 h 4678"/>
                <a:gd name="T42" fmla="*/ 1988 w 2250"/>
                <a:gd name="T43" fmla="*/ 4111 h 4678"/>
                <a:gd name="T44" fmla="*/ 2219 w 2250"/>
                <a:gd name="T45" fmla="*/ 4035 h 4678"/>
                <a:gd name="T46" fmla="*/ 2250 w 2250"/>
                <a:gd name="T47" fmla="*/ 4035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0" h="4678">
                  <a:moveTo>
                    <a:pt x="2250" y="4035"/>
                  </a:moveTo>
                  <a:cubicBezTo>
                    <a:pt x="2250" y="4576"/>
                    <a:pt x="2250" y="4576"/>
                    <a:pt x="2250" y="4576"/>
                  </a:cubicBezTo>
                  <a:cubicBezTo>
                    <a:pt x="2138" y="4606"/>
                    <a:pt x="2015" y="4631"/>
                    <a:pt x="1881" y="4649"/>
                  </a:cubicBezTo>
                  <a:cubicBezTo>
                    <a:pt x="1748" y="4669"/>
                    <a:pt x="1628" y="4678"/>
                    <a:pt x="1524" y="4678"/>
                  </a:cubicBezTo>
                  <a:cubicBezTo>
                    <a:pt x="1159" y="4678"/>
                    <a:pt x="881" y="4580"/>
                    <a:pt x="692" y="4384"/>
                  </a:cubicBezTo>
                  <a:cubicBezTo>
                    <a:pt x="500" y="4186"/>
                    <a:pt x="407" y="3872"/>
                    <a:pt x="407" y="3438"/>
                  </a:cubicBezTo>
                  <a:cubicBezTo>
                    <a:pt x="407" y="1535"/>
                    <a:pt x="407" y="1535"/>
                    <a:pt x="407" y="1535"/>
                  </a:cubicBezTo>
                  <a:cubicBezTo>
                    <a:pt x="0" y="1535"/>
                    <a:pt x="0" y="1535"/>
                    <a:pt x="0" y="1535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07" y="1025"/>
                    <a:pt x="407" y="1025"/>
                    <a:pt x="407" y="102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1025"/>
                    <a:pt x="1011" y="1025"/>
                    <a:pt x="1011" y="1025"/>
                  </a:cubicBezTo>
                  <a:cubicBezTo>
                    <a:pt x="2250" y="1025"/>
                    <a:pt x="2250" y="1025"/>
                    <a:pt x="2250" y="1025"/>
                  </a:cubicBezTo>
                  <a:cubicBezTo>
                    <a:pt x="2250" y="1535"/>
                    <a:pt x="2250" y="1535"/>
                    <a:pt x="2250" y="1535"/>
                  </a:cubicBezTo>
                  <a:cubicBezTo>
                    <a:pt x="1011" y="1535"/>
                    <a:pt x="1011" y="1535"/>
                    <a:pt x="1011" y="1535"/>
                  </a:cubicBezTo>
                  <a:cubicBezTo>
                    <a:pt x="1011" y="3169"/>
                    <a:pt x="1011" y="3169"/>
                    <a:pt x="1011" y="3169"/>
                  </a:cubicBezTo>
                  <a:cubicBezTo>
                    <a:pt x="1011" y="3357"/>
                    <a:pt x="1016" y="3503"/>
                    <a:pt x="1024" y="3610"/>
                  </a:cubicBezTo>
                  <a:cubicBezTo>
                    <a:pt x="1032" y="3716"/>
                    <a:pt x="1062" y="3814"/>
                    <a:pt x="1113" y="3907"/>
                  </a:cubicBezTo>
                  <a:cubicBezTo>
                    <a:pt x="1161" y="3992"/>
                    <a:pt x="1225" y="4055"/>
                    <a:pt x="1307" y="4094"/>
                  </a:cubicBezTo>
                  <a:cubicBezTo>
                    <a:pt x="1388" y="4134"/>
                    <a:pt x="1515" y="4153"/>
                    <a:pt x="1682" y="4153"/>
                  </a:cubicBezTo>
                  <a:cubicBezTo>
                    <a:pt x="1779" y="4153"/>
                    <a:pt x="1883" y="4140"/>
                    <a:pt x="1988" y="4111"/>
                  </a:cubicBezTo>
                  <a:cubicBezTo>
                    <a:pt x="2095" y="4081"/>
                    <a:pt x="2173" y="4055"/>
                    <a:pt x="2219" y="4035"/>
                  </a:cubicBezTo>
                  <a:lnTo>
                    <a:pt x="2250" y="40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4777" y="1350"/>
              <a:ext cx="569" cy="656"/>
            </a:xfrm>
            <a:custGeom>
              <a:avLst/>
              <a:gdLst>
                <a:gd name="T0" fmla="*/ 480 w 3253"/>
                <a:gd name="T1" fmla="*/ 515 h 3755"/>
                <a:gd name="T2" fmla="*/ 1742 w 3253"/>
                <a:gd name="T3" fmla="*/ 0 h 3755"/>
                <a:gd name="T4" fmla="*/ 2862 w 3253"/>
                <a:gd name="T5" fmla="*/ 424 h 3755"/>
                <a:gd name="T6" fmla="*/ 3253 w 3253"/>
                <a:gd name="T7" fmla="*/ 1627 h 3755"/>
                <a:gd name="T8" fmla="*/ 3253 w 3253"/>
                <a:gd name="T9" fmla="*/ 1955 h 3755"/>
                <a:gd name="T10" fmla="*/ 612 w 3253"/>
                <a:gd name="T11" fmla="*/ 1955 h 3755"/>
                <a:gd name="T12" fmla="*/ 712 w 3253"/>
                <a:gd name="T13" fmla="*/ 2527 h 3755"/>
                <a:gd name="T14" fmla="*/ 984 w 3253"/>
                <a:gd name="T15" fmla="*/ 2926 h 3755"/>
                <a:gd name="T16" fmla="*/ 1380 w 3253"/>
                <a:gd name="T17" fmla="*/ 3156 h 3755"/>
                <a:gd name="T18" fmla="*/ 1886 w 3253"/>
                <a:gd name="T19" fmla="*/ 3232 h 3755"/>
                <a:gd name="T20" fmla="*/ 2621 w 3253"/>
                <a:gd name="T21" fmla="*/ 3085 h 3755"/>
                <a:gd name="T22" fmla="*/ 3148 w 3253"/>
                <a:gd name="T23" fmla="*/ 2796 h 3755"/>
                <a:gd name="T24" fmla="*/ 3181 w 3253"/>
                <a:gd name="T25" fmla="*/ 2796 h 3755"/>
                <a:gd name="T26" fmla="*/ 3181 w 3253"/>
                <a:gd name="T27" fmla="*/ 3454 h 3755"/>
                <a:gd name="T28" fmla="*/ 2559 w 3253"/>
                <a:gd name="T29" fmla="*/ 3670 h 3755"/>
                <a:gd name="T30" fmla="*/ 1891 w 3253"/>
                <a:gd name="T31" fmla="*/ 3755 h 3755"/>
                <a:gd name="T32" fmla="*/ 500 w 3253"/>
                <a:gd name="T33" fmla="*/ 3274 h 3755"/>
                <a:gd name="T34" fmla="*/ 0 w 3253"/>
                <a:gd name="T35" fmla="*/ 1907 h 3755"/>
                <a:gd name="T36" fmla="*/ 480 w 3253"/>
                <a:gd name="T37" fmla="*/ 515 h 3755"/>
                <a:gd name="T38" fmla="*/ 2670 w 3253"/>
                <a:gd name="T39" fmla="*/ 1491 h 3755"/>
                <a:gd name="T40" fmla="*/ 2430 w 3253"/>
                <a:gd name="T41" fmla="*/ 755 h 3755"/>
                <a:gd name="T42" fmla="*/ 1713 w 3253"/>
                <a:gd name="T43" fmla="*/ 495 h 3755"/>
                <a:gd name="T44" fmla="*/ 939 w 3253"/>
                <a:gd name="T45" fmla="*/ 780 h 3755"/>
                <a:gd name="T46" fmla="*/ 612 w 3253"/>
                <a:gd name="T47" fmla="*/ 1491 h 3755"/>
                <a:gd name="T48" fmla="*/ 2670 w 3253"/>
                <a:gd name="T49" fmla="*/ 149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3" h="3755">
                  <a:moveTo>
                    <a:pt x="480" y="515"/>
                  </a:moveTo>
                  <a:cubicBezTo>
                    <a:pt x="799" y="171"/>
                    <a:pt x="1221" y="0"/>
                    <a:pt x="1742" y="0"/>
                  </a:cubicBezTo>
                  <a:cubicBezTo>
                    <a:pt x="2226" y="0"/>
                    <a:pt x="2598" y="141"/>
                    <a:pt x="2862" y="424"/>
                  </a:cubicBezTo>
                  <a:cubicBezTo>
                    <a:pt x="3123" y="706"/>
                    <a:pt x="3253" y="1107"/>
                    <a:pt x="3253" y="1627"/>
                  </a:cubicBezTo>
                  <a:cubicBezTo>
                    <a:pt x="3253" y="1955"/>
                    <a:pt x="3253" y="1955"/>
                    <a:pt x="3253" y="1955"/>
                  </a:cubicBezTo>
                  <a:cubicBezTo>
                    <a:pt x="612" y="1955"/>
                    <a:pt x="612" y="1955"/>
                    <a:pt x="612" y="1955"/>
                  </a:cubicBezTo>
                  <a:cubicBezTo>
                    <a:pt x="612" y="2173"/>
                    <a:pt x="645" y="2364"/>
                    <a:pt x="712" y="2527"/>
                  </a:cubicBezTo>
                  <a:cubicBezTo>
                    <a:pt x="778" y="2689"/>
                    <a:pt x="869" y="2822"/>
                    <a:pt x="984" y="2926"/>
                  </a:cubicBezTo>
                  <a:cubicBezTo>
                    <a:pt x="1096" y="3028"/>
                    <a:pt x="1227" y="3105"/>
                    <a:pt x="1380" y="3156"/>
                  </a:cubicBezTo>
                  <a:cubicBezTo>
                    <a:pt x="1532" y="3205"/>
                    <a:pt x="1701" y="3232"/>
                    <a:pt x="1886" y="3232"/>
                  </a:cubicBezTo>
                  <a:cubicBezTo>
                    <a:pt x="2129" y="3232"/>
                    <a:pt x="2374" y="3182"/>
                    <a:pt x="2621" y="3085"/>
                  </a:cubicBezTo>
                  <a:cubicBezTo>
                    <a:pt x="2866" y="2986"/>
                    <a:pt x="3042" y="2891"/>
                    <a:pt x="3148" y="2796"/>
                  </a:cubicBezTo>
                  <a:cubicBezTo>
                    <a:pt x="3181" y="2796"/>
                    <a:pt x="3181" y="2796"/>
                    <a:pt x="3181" y="2796"/>
                  </a:cubicBezTo>
                  <a:cubicBezTo>
                    <a:pt x="3181" y="3454"/>
                    <a:pt x="3181" y="3454"/>
                    <a:pt x="3181" y="3454"/>
                  </a:cubicBezTo>
                  <a:cubicBezTo>
                    <a:pt x="2977" y="3539"/>
                    <a:pt x="2769" y="3612"/>
                    <a:pt x="2559" y="3670"/>
                  </a:cubicBezTo>
                  <a:cubicBezTo>
                    <a:pt x="2346" y="3727"/>
                    <a:pt x="2124" y="3755"/>
                    <a:pt x="1891" y="3755"/>
                  </a:cubicBezTo>
                  <a:cubicBezTo>
                    <a:pt x="1296" y="3755"/>
                    <a:pt x="832" y="3595"/>
                    <a:pt x="500" y="3274"/>
                  </a:cubicBezTo>
                  <a:cubicBezTo>
                    <a:pt x="166" y="2954"/>
                    <a:pt x="0" y="2498"/>
                    <a:pt x="0" y="1907"/>
                  </a:cubicBezTo>
                  <a:cubicBezTo>
                    <a:pt x="0" y="1323"/>
                    <a:pt x="159" y="859"/>
                    <a:pt x="480" y="515"/>
                  </a:cubicBezTo>
                  <a:close/>
                  <a:moveTo>
                    <a:pt x="2670" y="1491"/>
                  </a:moveTo>
                  <a:cubicBezTo>
                    <a:pt x="2669" y="1173"/>
                    <a:pt x="2588" y="928"/>
                    <a:pt x="2430" y="755"/>
                  </a:cubicBezTo>
                  <a:cubicBezTo>
                    <a:pt x="2274" y="581"/>
                    <a:pt x="2034" y="495"/>
                    <a:pt x="1713" y="495"/>
                  </a:cubicBezTo>
                  <a:cubicBezTo>
                    <a:pt x="1389" y="495"/>
                    <a:pt x="1130" y="590"/>
                    <a:pt x="939" y="780"/>
                  </a:cubicBezTo>
                  <a:cubicBezTo>
                    <a:pt x="747" y="969"/>
                    <a:pt x="638" y="1207"/>
                    <a:pt x="612" y="1491"/>
                  </a:cubicBezTo>
                  <a:lnTo>
                    <a:pt x="267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210" y="1350"/>
              <a:ext cx="524" cy="642"/>
            </a:xfrm>
            <a:custGeom>
              <a:avLst/>
              <a:gdLst>
                <a:gd name="T0" fmla="*/ 605 w 2995"/>
                <a:gd name="T1" fmla="*/ 497 h 3674"/>
                <a:gd name="T2" fmla="*/ 1188 w 2995"/>
                <a:gd name="T3" fmla="*/ 131 h 3674"/>
                <a:gd name="T4" fmla="*/ 1807 w 2995"/>
                <a:gd name="T5" fmla="*/ 0 h 3674"/>
                <a:gd name="T6" fmla="*/ 2691 w 2995"/>
                <a:gd name="T7" fmla="*/ 348 h 3674"/>
                <a:gd name="T8" fmla="*/ 2995 w 2995"/>
                <a:gd name="T9" fmla="*/ 1354 h 3674"/>
                <a:gd name="T10" fmla="*/ 2995 w 2995"/>
                <a:gd name="T11" fmla="*/ 3674 h 3674"/>
                <a:gd name="T12" fmla="*/ 2391 w 2995"/>
                <a:gd name="T13" fmla="*/ 3674 h 3674"/>
                <a:gd name="T14" fmla="*/ 2391 w 2995"/>
                <a:gd name="T15" fmla="*/ 1640 h 3674"/>
                <a:gd name="T16" fmla="*/ 2361 w 2995"/>
                <a:gd name="T17" fmla="*/ 1178 h 3674"/>
                <a:gd name="T18" fmla="*/ 2256 w 2995"/>
                <a:gd name="T19" fmla="*/ 841 h 3674"/>
                <a:gd name="T20" fmla="*/ 2026 w 2995"/>
                <a:gd name="T21" fmla="*/ 641 h 3674"/>
                <a:gd name="T22" fmla="*/ 1636 w 2995"/>
                <a:gd name="T23" fmla="*/ 575 h 3674"/>
                <a:gd name="T24" fmla="*/ 1121 w 2995"/>
                <a:gd name="T25" fmla="*/ 697 h 3674"/>
                <a:gd name="T26" fmla="*/ 605 w 2995"/>
                <a:gd name="T27" fmla="*/ 1007 h 3674"/>
                <a:gd name="T28" fmla="*/ 605 w 2995"/>
                <a:gd name="T29" fmla="*/ 3674 h 3674"/>
                <a:gd name="T30" fmla="*/ 0 w 2995"/>
                <a:gd name="T31" fmla="*/ 3674 h 3674"/>
                <a:gd name="T32" fmla="*/ 0 w 2995"/>
                <a:gd name="T33" fmla="*/ 95 h 3674"/>
                <a:gd name="T34" fmla="*/ 605 w 2995"/>
                <a:gd name="T35" fmla="*/ 95 h 3674"/>
                <a:gd name="T36" fmla="*/ 605 w 2995"/>
                <a:gd name="T37" fmla="*/ 497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5" h="3674">
                  <a:moveTo>
                    <a:pt x="605" y="497"/>
                  </a:moveTo>
                  <a:cubicBezTo>
                    <a:pt x="793" y="340"/>
                    <a:pt x="987" y="218"/>
                    <a:pt x="1188" y="131"/>
                  </a:cubicBezTo>
                  <a:cubicBezTo>
                    <a:pt x="1389" y="44"/>
                    <a:pt x="1595" y="0"/>
                    <a:pt x="1807" y="0"/>
                  </a:cubicBezTo>
                  <a:cubicBezTo>
                    <a:pt x="2193" y="0"/>
                    <a:pt x="2488" y="116"/>
                    <a:pt x="2691" y="348"/>
                  </a:cubicBezTo>
                  <a:cubicBezTo>
                    <a:pt x="2895" y="582"/>
                    <a:pt x="2995" y="916"/>
                    <a:pt x="2995" y="1354"/>
                  </a:cubicBezTo>
                  <a:cubicBezTo>
                    <a:pt x="2995" y="3674"/>
                    <a:pt x="2995" y="3674"/>
                    <a:pt x="2995" y="3674"/>
                  </a:cubicBezTo>
                  <a:cubicBezTo>
                    <a:pt x="2391" y="3674"/>
                    <a:pt x="2391" y="3674"/>
                    <a:pt x="2391" y="3674"/>
                  </a:cubicBezTo>
                  <a:cubicBezTo>
                    <a:pt x="2391" y="1640"/>
                    <a:pt x="2391" y="1640"/>
                    <a:pt x="2391" y="1640"/>
                  </a:cubicBezTo>
                  <a:cubicBezTo>
                    <a:pt x="2391" y="1476"/>
                    <a:pt x="2381" y="1323"/>
                    <a:pt x="2361" y="1178"/>
                  </a:cubicBezTo>
                  <a:cubicBezTo>
                    <a:pt x="2344" y="1035"/>
                    <a:pt x="2307" y="923"/>
                    <a:pt x="2256" y="841"/>
                  </a:cubicBezTo>
                  <a:cubicBezTo>
                    <a:pt x="2204" y="752"/>
                    <a:pt x="2126" y="684"/>
                    <a:pt x="2026" y="641"/>
                  </a:cubicBezTo>
                  <a:cubicBezTo>
                    <a:pt x="1925" y="597"/>
                    <a:pt x="1796" y="575"/>
                    <a:pt x="1636" y="575"/>
                  </a:cubicBezTo>
                  <a:cubicBezTo>
                    <a:pt x="1471" y="575"/>
                    <a:pt x="1298" y="617"/>
                    <a:pt x="1121" y="697"/>
                  </a:cubicBezTo>
                  <a:cubicBezTo>
                    <a:pt x="941" y="778"/>
                    <a:pt x="768" y="882"/>
                    <a:pt x="605" y="1007"/>
                  </a:cubicBezTo>
                  <a:cubicBezTo>
                    <a:pt x="605" y="3674"/>
                    <a:pt x="605" y="3674"/>
                    <a:pt x="605" y="3674"/>
                  </a:cubicBezTo>
                  <a:cubicBezTo>
                    <a:pt x="0" y="3674"/>
                    <a:pt x="0" y="3674"/>
                    <a:pt x="0" y="367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05" y="95"/>
                    <a:pt x="605" y="95"/>
                    <a:pt x="605" y="95"/>
                  </a:cubicBezTo>
                  <a:lnTo>
                    <a:pt x="605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3679" y="1361"/>
              <a:ext cx="455" cy="631"/>
            </a:xfrm>
            <a:custGeom>
              <a:avLst/>
              <a:gdLst>
                <a:gd name="T0" fmla="*/ 2604 w 2604"/>
                <a:gd name="T1" fmla="*/ 14 h 3609"/>
                <a:gd name="T2" fmla="*/ 2604 w 2604"/>
                <a:gd name="T3" fmla="*/ 1116 h 3609"/>
                <a:gd name="T4" fmla="*/ 2502 w 2604"/>
                <a:gd name="T5" fmla="*/ 1116 h 3609"/>
                <a:gd name="T6" fmla="*/ 2267 w 2604"/>
                <a:gd name="T7" fmla="*/ 1077 h 3609"/>
                <a:gd name="T8" fmla="*/ 1995 w 2604"/>
                <a:gd name="T9" fmla="*/ 1063 h 3609"/>
                <a:gd name="T10" fmla="*/ 1563 w 2604"/>
                <a:gd name="T11" fmla="*/ 1096 h 3609"/>
                <a:gd name="T12" fmla="*/ 1158 w 2604"/>
                <a:gd name="T13" fmla="*/ 1205 h 3609"/>
                <a:gd name="T14" fmla="*/ 1158 w 2604"/>
                <a:gd name="T15" fmla="*/ 3609 h 3609"/>
                <a:gd name="T16" fmla="*/ 0 w 2604"/>
                <a:gd name="T17" fmla="*/ 3609 h 3609"/>
                <a:gd name="T18" fmla="*/ 0 w 2604"/>
                <a:gd name="T19" fmla="*/ 15 h 3609"/>
                <a:gd name="T20" fmla="*/ 1158 w 2604"/>
                <a:gd name="T21" fmla="*/ 15 h 3609"/>
                <a:gd name="T22" fmla="*/ 1158 w 2604"/>
                <a:gd name="T23" fmla="*/ 545 h 3609"/>
                <a:gd name="T24" fmla="*/ 1817 w 2604"/>
                <a:gd name="T25" fmla="*/ 109 h 3609"/>
                <a:gd name="T26" fmla="*/ 2334 w 2604"/>
                <a:gd name="T27" fmla="*/ 0 h 3609"/>
                <a:gd name="T28" fmla="*/ 2471 w 2604"/>
                <a:gd name="T29" fmla="*/ 4 h 3609"/>
                <a:gd name="T30" fmla="*/ 2604 w 2604"/>
                <a:gd name="T31" fmla="*/ 14 h 3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4" h="3609">
                  <a:moveTo>
                    <a:pt x="2604" y="14"/>
                  </a:moveTo>
                  <a:cubicBezTo>
                    <a:pt x="2604" y="1116"/>
                    <a:pt x="2604" y="1116"/>
                    <a:pt x="2604" y="1116"/>
                  </a:cubicBezTo>
                  <a:cubicBezTo>
                    <a:pt x="2502" y="1116"/>
                    <a:pt x="2502" y="1116"/>
                    <a:pt x="2502" y="1116"/>
                  </a:cubicBezTo>
                  <a:cubicBezTo>
                    <a:pt x="2454" y="1098"/>
                    <a:pt x="2375" y="1085"/>
                    <a:pt x="2267" y="1077"/>
                  </a:cubicBezTo>
                  <a:cubicBezTo>
                    <a:pt x="2158" y="1068"/>
                    <a:pt x="2067" y="1063"/>
                    <a:pt x="1995" y="1063"/>
                  </a:cubicBezTo>
                  <a:cubicBezTo>
                    <a:pt x="1832" y="1063"/>
                    <a:pt x="1687" y="1075"/>
                    <a:pt x="1563" y="1096"/>
                  </a:cubicBezTo>
                  <a:cubicBezTo>
                    <a:pt x="1437" y="1118"/>
                    <a:pt x="1302" y="1152"/>
                    <a:pt x="1158" y="1205"/>
                  </a:cubicBezTo>
                  <a:cubicBezTo>
                    <a:pt x="1158" y="3609"/>
                    <a:pt x="1158" y="3609"/>
                    <a:pt x="1158" y="3609"/>
                  </a:cubicBezTo>
                  <a:cubicBezTo>
                    <a:pt x="0" y="3609"/>
                    <a:pt x="0" y="3609"/>
                    <a:pt x="0" y="36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58" y="15"/>
                    <a:pt x="1158" y="15"/>
                    <a:pt x="1158" y="15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411" y="326"/>
                    <a:pt x="1632" y="181"/>
                    <a:pt x="1817" y="109"/>
                  </a:cubicBezTo>
                  <a:cubicBezTo>
                    <a:pt x="2005" y="37"/>
                    <a:pt x="2176" y="0"/>
                    <a:pt x="2334" y="0"/>
                  </a:cubicBezTo>
                  <a:cubicBezTo>
                    <a:pt x="2374" y="0"/>
                    <a:pt x="2420" y="2"/>
                    <a:pt x="2471" y="4"/>
                  </a:cubicBezTo>
                  <a:cubicBezTo>
                    <a:pt x="2522" y="7"/>
                    <a:pt x="2566" y="10"/>
                    <a:pt x="260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981" y="1344"/>
              <a:ext cx="627" cy="665"/>
            </a:xfrm>
            <a:custGeom>
              <a:avLst/>
              <a:gdLst>
                <a:gd name="T0" fmla="*/ 423 w 3586"/>
                <a:gd name="T1" fmla="*/ 1048 h 3800"/>
                <a:gd name="T2" fmla="*/ 318 w 3586"/>
                <a:gd name="T3" fmla="*/ 1048 h 3800"/>
                <a:gd name="T4" fmla="*/ 318 w 3586"/>
                <a:gd name="T5" fmla="*/ 179 h 3800"/>
                <a:gd name="T6" fmla="*/ 910 w 3586"/>
                <a:gd name="T7" fmla="*/ 66 h 3800"/>
                <a:gd name="T8" fmla="*/ 1733 w 3586"/>
                <a:gd name="T9" fmla="*/ 0 h 3800"/>
                <a:gd name="T10" fmla="*/ 3150 w 3586"/>
                <a:gd name="T11" fmla="*/ 303 h 3800"/>
                <a:gd name="T12" fmla="*/ 3586 w 3586"/>
                <a:gd name="T13" fmla="*/ 1254 h 3800"/>
                <a:gd name="T14" fmla="*/ 3586 w 3586"/>
                <a:gd name="T15" fmla="*/ 3704 h 3800"/>
                <a:gd name="T16" fmla="*/ 2444 w 3586"/>
                <a:gd name="T17" fmla="*/ 3704 h 3800"/>
                <a:gd name="T18" fmla="*/ 2444 w 3586"/>
                <a:gd name="T19" fmla="*/ 3323 h 3800"/>
                <a:gd name="T20" fmla="*/ 2214 w 3586"/>
                <a:gd name="T21" fmla="*/ 3494 h 3800"/>
                <a:gd name="T22" fmla="*/ 1954 w 3586"/>
                <a:gd name="T23" fmla="*/ 3650 h 3800"/>
                <a:gd name="T24" fmla="*/ 1603 w 3586"/>
                <a:gd name="T25" fmla="*/ 3764 h 3800"/>
                <a:gd name="T26" fmla="*/ 1203 w 3586"/>
                <a:gd name="T27" fmla="*/ 3800 h 3800"/>
                <a:gd name="T28" fmla="*/ 346 w 3586"/>
                <a:gd name="T29" fmla="*/ 3482 h 3800"/>
                <a:gd name="T30" fmla="*/ 0 w 3586"/>
                <a:gd name="T31" fmla="*/ 2671 h 3800"/>
                <a:gd name="T32" fmla="*/ 176 w 3586"/>
                <a:gd name="T33" fmla="*/ 2026 h 3800"/>
                <a:gd name="T34" fmla="*/ 676 w 3586"/>
                <a:gd name="T35" fmla="*/ 1631 h 3800"/>
                <a:gd name="T36" fmla="*/ 1468 w 3586"/>
                <a:gd name="T37" fmla="*/ 1425 h 3800"/>
                <a:gd name="T38" fmla="*/ 2449 w 3586"/>
                <a:gd name="T39" fmla="*/ 1336 h 3800"/>
                <a:gd name="T40" fmla="*/ 2449 w 3586"/>
                <a:gd name="T41" fmla="*/ 1317 h 3800"/>
                <a:gd name="T42" fmla="*/ 2207 w 3586"/>
                <a:gd name="T43" fmla="*/ 903 h 3800"/>
                <a:gd name="T44" fmla="*/ 1493 w 3586"/>
                <a:gd name="T45" fmla="*/ 790 h 3800"/>
                <a:gd name="T46" fmla="*/ 886 w 3586"/>
                <a:gd name="T47" fmla="*/ 892 h 3800"/>
                <a:gd name="T48" fmla="*/ 423 w 3586"/>
                <a:gd name="T49" fmla="*/ 1048 h 3800"/>
                <a:gd name="T50" fmla="*/ 2444 w 3586"/>
                <a:gd name="T51" fmla="*/ 2763 h 3800"/>
                <a:gd name="T52" fmla="*/ 2444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3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5 w 3586"/>
                <a:gd name="T67" fmla="*/ 2987 h 3800"/>
                <a:gd name="T68" fmla="*/ 1784 w 3586"/>
                <a:gd name="T69" fmla="*/ 3018 h 3800"/>
                <a:gd name="T70" fmla="*/ 2133 w 3586"/>
                <a:gd name="T71" fmla="*/ 2947 h 3800"/>
                <a:gd name="T72" fmla="*/ 2444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423" y="1048"/>
                  </a:move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5" y="23"/>
                    <a:pt x="1458" y="0"/>
                    <a:pt x="1733" y="0"/>
                  </a:cubicBezTo>
                  <a:cubicBezTo>
                    <a:pt x="2388" y="0"/>
                    <a:pt x="2860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4" y="3704"/>
                    <a:pt x="2444" y="3704"/>
                    <a:pt x="2444" y="3704"/>
                  </a:cubicBezTo>
                  <a:cubicBezTo>
                    <a:pt x="2444" y="3323"/>
                    <a:pt x="2444" y="3323"/>
                    <a:pt x="2444" y="3323"/>
                  </a:cubicBezTo>
                  <a:cubicBezTo>
                    <a:pt x="2381" y="3370"/>
                    <a:pt x="2304" y="3426"/>
                    <a:pt x="2214" y="3494"/>
                  </a:cubicBezTo>
                  <a:cubicBezTo>
                    <a:pt x="2121" y="3560"/>
                    <a:pt x="2034" y="3612"/>
                    <a:pt x="1954" y="3650"/>
                  </a:cubicBezTo>
                  <a:cubicBezTo>
                    <a:pt x="1842" y="3701"/>
                    <a:pt x="1723" y="3739"/>
                    <a:pt x="1603" y="3764"/>
                  </a:cubicBezTo>
                  <a:cubicBezTo>
                    <a:pt x="1481" y="3788"/>
                    <a:pt x="1348" y="3800"/>
                    <a:pt x="1203" y="3800"/>
                  </a:cubicBezTo>
                  <a:cubicBezTo>
                    <a:pt x="862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61" y="1728"/>
                    <a:pt x="676" y="1631"/>
                  </a:cubicBezTo>
                  <a:cubicBezTo>
                    <a:pt x="889" y="1535"/>
                    <a:pt x="1152" y="1466"/>
                    <a:pt x="1468" y="1425"/>
                  </a:cubicBezTo>
                  <a:cubicBezTo>
                    <a:pt x="1784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6" y="828"/>
                    <a:pt x="1807" y="790"/>
                    <a:pt x="1493" y="790"/>
                  </a:cubicBezTo>
                  <a:cubicBezTo>
                    <a:pt x="1304" y="790"/>
                    <a:pt x="1101" y="823"/>
                    <a:pt x="886" y="892"/>
                  </a:cubicBezTo>
                  <a:cubicBezTo>
                    <a:pt x="672" y="959"/>
                    <a:pt x="517" y="1012"/>
                    <a:pt x="423" y="1048"/>
                  </a:cubicBezTo>
                  <a:close/>
                  <a:moveTo>
                    <a:pt x="2444" y="2763"/>
                  </a:moveTo>
                  <a:cubicBezTo>
                    <a:pt x="2444" y="2014"/>
                    <a:pt x="2444" y="2014"/>
                    <a:pt x="2444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9" y="2090"/>
                    <a:pt x="1621" y="2116"/>
                    <a:pt x="1527" y="2146"/>
                  </a:cubicBezTo>
                  <a:cubicBezTo>
                    <a:pt x="1414" y="2182"/>
                    <a:pt x="1325" y="2235"/>
                    <a:pt x="1264" y="2304"/>
                  </a:cubicBezTo>
                  <a:cubicBezTo>
                    <a:pt x="1205" y="2373"/>
                    <a:pt x="1173" y="2463"/>
                    <a:pt x="1173" y="2577"/>
                  </a:cubicBezTo>
                  <a:cubicBezTo>
                    <a:pt x="1173" y="2651"/>
                    <a:pt x="1180" y="2712"/>
                    <a:pt x="1193" y="2760"/>
                  </a:cubicBezTo>
                  <a:cubicBezTo>
                    <a:pt x="1206" y="2806"/>
                    <a:pt x="1238" y="2850"/>
                    <a:pt x="1289" y="2893"/>
                  </a:cubicBezTo>
                  <a:cubicBezTo>
                    <a:pt x="1338" y="2936"/>
                    <a:pt x="1396" y="2967"/>
                    <a:pt x="1465" y="2987"/>
                  </a:cubicBezTo>
                  <a:cubicBezTo>
                    <a:pt x="1532" y="3008"/>
                    <a:pt x="1638" y="3018"/>
                    <a:pt x="1784" y="3018"/>
                  </a:cubicBezTo>
                  <a:cubicBezTo>
                    <a:pt x="1898" y="3018"/>
                    <a:pt x="2014" y="2995"/>
                    <a:pt x="2133" y="2947"/>
                  </a:cubicBezTo>
                  <a:cubicBezTo>
                    <a:pt x="2250" y="2901"/>
                    <a:pt x="2354" y="2839"/>
                    <a:pt x="2444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2307" y="1344"/>
              <a:ext cx="627" cy="665"/>
            </a:xfrm>
            <a:custGeom>
              <a:avLst/>
              <a:gdLst>
                <a:gd name="T0" fmla="*/ 1491 w 3586"/>
                <a:gd name="T1" fmla="*/ 790 h 3800"/>
                <a:gd name="T2" fmla="*/ 886 w 3586"/>
                <a:gd name="T3" fmla="*/ 892 h 3800"/>
                <a:gd name="T4" fmla="*/ 423 w 3586"/>
                <a:gd name="T5" fmla="*/ 1048 h 3800"/>
                <a:gd name="T6" fmla="*/ 318 w 3586"/>
                <a:gd name="T7" fmla="*/ 1048 h 3800"/>
                <a:gd name="T8" fmla="*/ 318 w 3586"/>
                <a:gd name="T9" fmla="*/ 179 h 3800"/>
                <a:gd name="T10" fmla="*/ 910 w 3586"/>
                <a:gd name="T11" fmla="*/ 66 h 3800"/>
                <a:gd name="T12" fmla="*/ 1733 w 3586"/>
                <a:gd name="T13" fmla="*/ 0 h 3800"/>
                <a:gd name="T14" fmla="*/ 3150 w 3586"/>
                <a:gd name="T15" fmla="*/ 303 h 3800"/>
                <a:gd name="T16" fmla="*/ 3586 w 3586"/>
                <a:gd name="T17" fmla="*/ 1254 h 3800"/>
                <a:gd name="T18" fmla="*/ 3586 w 3586"/>
                <a:gd name="T19" fmla="*/ 3704 h 3800"/>
                <a:gd name="T20" fmla="*/ 2442 w 3586"/>
                <a:gd name="T21" fmla="*/ 3704 h 3800"/>
                <a:gd name="T22" fmla="*/ 2442 w 3586"/>
                <a:gd name="T23" fmla="*/ 3323 h 3800"/>
                <a:gd name="T24" fmla="*/ 2212 w 3586"/>
                <a:gd name="T25" fmla="*/ 3494 h 3800"/>
                <a:gd name="T26" fmla="*/ 1954 w 3586"/>
                <a:gd name="T27" fmla="*/ 3650 h 3800"/>
                <a:gd name="T28" fmla="*/ 1601 w 3586"/>
                <a:gd name="T29" fmla="*/ 3764 h 3800"/>
                <a:gd name="T30" fmla="*/ 1202 w 3586"/>
                <a:gd name="T31" fmla="*/ 3800 h 3800"/>
                <a:gd name="T32" fmla="*/ 346 w 3586"/>
                <a:gd name="T33" fmla="*/ 3482 h 3800"/>
                <a:gd name="T34" fmla="*/ 0 w 3586"/>
                <a:gd name="T35" fmla="*/ 2671 h 3800"/>
                <a:gd name="T36" fmla="*/ 176 w 3586"/>
                <a:gd name="T37" fmla="*/ 2026 h 3800"/>
                <a:gd name="T38" fmla="*/ 675 w 3586"/>
                <a:gd name="T39" fmla="*/ 1631 h 3800"/>
                <a:gd name="T40" fmla="*/ 1468 w 3586"/>
                <a:gd name="T41" fmla="*/ 1425 h 3800"/>
                <a:gd name="T42" fmla="*/ 2449 w 3586"/>
                <a:gd name="T43" fmla="*/ 1336 h 3800"/>
                <a:gd name="T44" fmla="*/ 2449 w 3586"/>
                <a:gd name="T45" fmla="*/ 1317 h 3800"/>
                <a:gd name="T46" fmla="*/ 2207 w 3586"/>
                <a:gd name="T47" fmla="*/ 903 h 3800"/>
                <a:gd name="T48" fmla="*/ 1491 w 3586"/>
                <a:gd name="T49" fmla="*/ 790 h 3800"/>
                <a:gd name="T50" fmla="*/ 2442 w 3586"/>
                <a:gd name="T51" fmla="*/ 2763 h 3800"/>
                <a:gd name="T52" fmla="*/ 2442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4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3 w 3586"/>
                <a:gd name="T67" fmla="*/ 2987 h 3800"/>
                <a:gd name="T68" fmla="*/ 1783 w 3586"/>
                <a:gd name="T69" fmla="*/ 3018 h 3800"/>
                <a:gd name="T70" fmla="*/ 2131 w 3586"/>
                <a:gd name="T71" fmla="*/ 2947 h 3800"/>
                <a:gd name="T72" fmla="*/ 2442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1491" y="790"/>
                  </a:moveTo>
                  <a:cubicBezTo>
                    <a:pt x="1302" y="790"/>
                    <a:pt x="1101" y="823"/>
                    <a:pt x="886" y="892"/>
                  </a:cubicBezTo>
                  <a:cubicBezTo>
                    <a:pt x="670" y="959"/>
                    <a:pt x="517" y="1012"/>
                    <a:pt x="423" y="1048"/>
                  </a:cubicBez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3" y="23"/>
                    <a:pt x="1458" y="0"/>
                    <a:pt x="1733" y="0"/>
                  </a:cubicBezTo>
                  <a:cubicBezTo>
                    <a:pt x="2387" y="0"/>
                    <a:pt x="2859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2" y="3704"/>
                    <a:pt x="2442" y="3704"/>
                    <a:pt x="2442" y="3704"/>
                  </a:cubicBezTo>
                  <a:cubicBezTo>
                    <a:pt x="2442" y="3323"/>
                    <a:pt x="2442" y="3323"/>
                    <a:pt x="2442" y="3323"/>
                  </a:cubicBezTo>
                  <a:cubicBezTo>
                    <a:pt x="2380" y="3370"/>
                    <a:pt x="2304" y="3426"/>
                    <a:pt x="2212" y="3494"/>
                  </a:cubicBezTo>
                  <a:cubicBezTo>
                    <a:pt x="2120" y="3560"/>
                    <a:pt x="2034" y="3612"/>
                    <a:pt x="1954" y="3650"/>
                  </a:cubicBezTo>
                  <a:cubicBezTo>
                    <a:pt x="1840" y="3701"/>
                    <a:pt x="1723" y="3739"/>
                    <a:pt x="1601" y="3764"/>
                  </a:cubicBezTo>
                  <a:cubicBezTo>
                    <a:pt x="1480" y="3788"/>
                    <a:pt x="1348" y="3800"/>
                    <a:pt x="1202" y="3800"/>
                  </a:cubicBezTo>
                  <a:cubicBezTo>
                    <a:pt x="861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59" y="1728"/>
                    <a:pt x="675" y="1631"/>
                  </a:cubicBezTo>
                  <a:cubicBezTo>
                    <a:pt x="887" y="1535"/>
                    <a:pt x="1152" y="1466"/>
                    <a:pt x="1468" y="1425"/>
                  </a:cubicBezTo>
                  <a:cubicBezTo>
                    <a:pt x="1783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4" y="828"/>
                    <a:pt x="1807" y="790"/>
                    <a:pt x="1491" y="790"/>
                  </a:cubicBezTo>
                  <a:close/>
                  <a:moveTo>
                    <a:pt x="2442" y="2763"/>
                  </a:moveTo>
                  <a:cubicBezTo>
                    <a:pt x="2442" y="2014"/>
                    <a:pt x="2442" y="2014"/>
                    <a:pt x="2442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8" y="2090"/>
                    <a:pt x="1621" y="2116"/>
                    <a:pt x="1527" y="2146"/>
                  </a:cubicBezTo>
                  <a:cubicBezTo>
                    <a:pt x="1412" y="2182"/>
                    <a:pt x="1325" y="2235"/>
                    <a:pt x="1264" y="2304"/>
                  </a:cubicBezTo>
                  <a:cubicBezTo>
                    <a:pt x="1203" y="2373"/>
                    <a:pt x="1174" y="2463"/>
                    <a:pt x="1174" y="2577"/>
                  </a:cubicBezTo>
                  <a:cubicBezTo>
                    <a:pt x="1174" y="2651"/>
                    <a:pt x="1180" y="2712"/>
                    <a:pt x="1193" y="2760"/>
                  </a:cubicBezTo>
                  <a:cubicBezTo>
                    <a:pt x="1205" y="2806"/>
                    <a:pt x="1238" y="2850"/>
                    <a:pt x="1289" y="2893"/>
                  </a:cubicBezTo>
                  <a:cubicBezTo>
                    <a:pt x="1337" y="2936"/>
                    <a:pt x="1396" y="2967"/>
                    <a:pt x="1463" y="2987"/>
                  </a:cubicBezTo>
                  <a:cubicBezTo>
                    <a:pt x="1532" y="3008"/>
                    <a:pt x="1638" y="3018"/>
                    <a:pt x="1783" y="3018"/>
                  </a:cubicBezTo>
                  <a:cubicBezTo>
                    <a:pt x="1898" y="3018"/>
                    <a:pt x="2013" y="2995"/>
                    <a:pt x="2131" y="2947"/>
                  </a:cubicBezTo>
                  <a:cubicBezTo>
                    <a:pt x="2250" y="2901"/>
                    <a:pt x="2354" y="2839"/>
                    <a:pt x="2442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-166" y="657"/>
              <a:ext cx="2504" cy="1926"/>
            </a:xfrm>
            <a:custGeom>
              <a:avLst/>
              <a:gdLst>
                <a:gd name="T0" fmla="*/ 9239 w 14324"/>
                <a:gd name="T1" fmla="*/ 915 h 11013"/>
                <a:gd name="T2" fmla="*/ 3968 w 14324"/>
                <a:gd name="T3" fmla="*/ 232 h 11013"/>
                <a:gd name="T4" fmla="*/ 3969 w 14324"/>
                <a:gd name="T5" fmla="*/ 234 h 11013"/>
                <a:gd name="T6" fmla="*/ 8294 w 14324"/>
                <a:gd name="T7" fmla="*/ 800 h 11013"/>
                <a:gd name="T8" fmla="*/ 10916 w 14324"/>
                <a:gd name="T9" fmla="*/ 2561 h 11013"/>
                <a:gd name="T10" fmla="*/ 4631 w 14324"/>
                <a:gd name="T11" fmla="*/ 949 h 11013"/>
                <a:gd name="T12" fmla="*/ 5034 w 14324"/>
                <a:gd name="T13" fmla="*/ 1728 h 11013"/>
                <a:gd name="T14" fmla="*/ 1529 w 14324"/>
                <a:gd name="T15" fmla="*/ 3667 h 11013"/>
                <a:gd name="T16" fmla="*/ 5085 w 14324"/>
                <a:gd name="T17" fmla="*/ 10098 h 11013"/>
                <a:gd name="T18" fmla="*/ 10355 w 14324"/>
                <a:gd name="T19" fmla="*/ 10781 h 11013"/>
                <a:gd name="T20" fmla="*/ 10355 w 14324"/>
                <a:gd name="T21" fmla="*/ 10779 h 11013"/>
                <a:gd name="T22" fmla="*/ 6028 w 14324"/>
                <a:gd name="T23" fmla="*/ 10213 h 11013"/>
                <a:gd name="T24" fmla="*/ 3487 w 14324"/>
                <a:gd name="T25" fmla="*/ 8470 h 11013"/>
                <a:gd name="T26" fmla="*/ 9649 w 14324"/>
                <a:gd name="T27" fmla="*/ 10235 h 11013"/>
                <a:gd name="T28" fmla="*/ 9139 w 14324"/>
                <a:gd name="T29" fmla="*/ 9323 h 11013"/>
                <a:gd name="T30" fmla="*/ 12794 w 14324"/>
                <a:gd name="T31" fmla="*/ 7347 h 11013"/>
                <a:gd name="T32" fmla="*/ 9239 w 14324"/>
                <a:gd name="T33" fmla="*/ 915 h 11013"/>
                <a:gd name="T34" fmla="*/ 8989 w 14324"/>
                <a:gd name="T35" fmla="*/ 9152 h 11013"/>
                <a:gd name="T36" fmla="*/ 8398 w 14324"/>
                <a:gd name="T37" fmla="*/ 8001 h 11013"/>
                <a:gd name="T38" fmla="*/ 10169 w 14324"/>
                <a:gd name="T39" fmla="*/ 8001 h 11013"/>
                <a:gd name="T40" fmla="*/ 8989 w 14324"/>
                <a:gd name="T41" fmla="*/ 9152 h 11013"/>
                <a:gd name="T42" fmla="*/ 11293 w 14324"/>
                <a:gd name="T43" fmla="*/ 6150 h 11013"/>
                <a:gd name="T44" fmla="*/ 10950 w 14324"/>
                <a:gd name="T45" fmla="*/ 6535 h 11013"/>
                <a:gd name="T46" fmla="*/ 9529 w 14324"/>
                <a:gd name="T47" fmla="*/ 7437 h 11013"/>
                <a:gd name="T48" fmla="*/ 8355 w 14324"/>
                <a:gd name="T49" fmla="*/ 7822 h 11013"/>
                <a:gd name="T50" fmla="*/ 8347 w 14324"/>
                <a:gd name="T51" fmla="*/ 7824 h 11013"/>
                <a:gd name="T52" fmla="*/ 8303 w 14324"/>
                <a:gd name="T53" fmla="*/ 7834 h 11013"/>
                <a:gd name="T54" fmla="*/ 7822 w 14324"/>
                <a:gd name="T55" fmla="*/ 6950 h 11013"/>
                <a:gd name="T56" fmla="*/ 3418 w 14324"/>
                <a:gd name="T57" fmla="*/ 8235 h 11013"/>
                <a:gd name="T58" fmla="*/ 3262 w 14324"/>
                <a:gd name="T59" fmla="*/ 8281 h 11013"/>
                <a:gd name="T60" fmla="*/ 3237 w 14324"/>
                <a:gd name="T61" fmla="*/ 8248 h 11013"/>
                <a:gd name="T62" fmla="*/ 3043 w 14324"/>
                <a:gd name="T63" fmla="*/ 4863 h 11013"/>
                <a:gd name="T64" fmla="*/ 4725 w 14324"/>
                <a:gd name="T65" fmla="*/ 3604 h 11013"/>
                <a:gd name="T66" fmla="*/ 5852 w 14324"/>
                <a:gd name="T67" fmla="*/ 3235 h 11013"/>
                <a:gd name="T68" fmla="*/ 5895 w 14324"/>
                <a:gd name="T69" fmla="*/ 3227 h 11013"/>
                <a:gd name="T70" fmla="*/ 6430 w 14324"/>
                <a:gd name="T71" fmla="*/ 4154 h 11013"/>
                <a:gd name="T72" fmla="*/ 10977 w 14324"/>
                <a:gd name="T73" fmla="*/ 2761 h 11013"/>
                <a:gd name="T74" fmla="*/ 11076 w 14324"/>
                <a:gd name="T75" fmla="*/ 2732 h 11013"/>
                <a:gd name="T76" fmla="*/ 11100 w 14324"/>
                <a:gd name="T77" fmla="*/ 2766 h 11013"/>
                <a:gd name="T78" fmla="*/ 11293 w 14324"/>
                <a:gd name="T79" fmla="*/ 6150 h 1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24" h="11013">
                  <a:moveTo>
                    <a:pt x="9239" y="915"/>
                  </a:moveTo>
                  <a:cubicBezTo>
                    <a:pt x="7498" y="209"/>
                    <a:pt x="5612" y="0"/>
                    <a:pt x="3968" y="232"/>
                  </a:cubicBezTo>
                  <a:cubicBezTo>
                    <a:pt x="3969" y="234"/>
                    <a:pt x="3969" y="234"/>
                    <a:pt x="3969" y="234"/>
                  </a:cubicBezTo>
                  <a:cubicBezTo>
                    <a:pt x="5130" y="74"/>
                    <a:pt x="6866" y="222"/>
                    <a:pt x="8294" y="800"/>
                  </a:cubicBezTo>
                  <a:cubicBezTo>
                    <a:pt x="9384" y="1242"/>
                    <a:pt x="10248" y="1855"/>
                    <a:pt x="10916" y="2561"/>
                  </a:cubicBezTo>
                  <a:cubicBezTo>
                    <a:pt x="4631" y="949"/>
                    <a:pt x="4631" y="949"/>
                    <a:pt x="4631" y="949"/>
                  </a:cubicBezTo>
                  <a:cubicBezTo>
                    <a:pt x="5034" y="1728"/>
                    <a:pt x="5034" y="1728"/>
                    <a:pt x="5034" y="1728"/>
                  </a:cubicBezTo>
                  <a:cubicBezTo>
                    <a:pt x="3491" y="1995"/>
                    <a:pt x="2258" y="2650"/>
                    <a:pt x="1529" y="3667"/>
                  </a:cubicBezTo>
                  <a:cubicBezTo>
                    <a:pt x="0" y="5803"/>
                    <a:pt x="1591" y="8683"/>
                    <a:pt x="5085" y="10098"/>
                  </a:cubicBezTo>
                  <a:cubicBezTo>
                    <a:pt x="6826" y="10804"/>
                    <a:pt x="8712" y="11013"/>
                    <a:pt x="10355" y="10781"/>
                  </a:cubicBezTo>
                  <a:cubicBezTo>
                    <a:pt x="10355" y="10779"/>
                    <a:pt x="10355" y="10779"/>
                    <a:pt x="10355" y="10779"/>
                  </a:cubicBezTo>
                  <a:cubicBezTo>
                    <a:pt x="9195" y="10939"/>
                    <a:pt x="7458" y="10791"/>
                    <a:pt x="6028" y="10213"/>
                  </a:cubicBezTo>
                  <a:cubicBezTo>
                    <a:pt x="4940" y="9772"/>
                    <a:pt x="4075" y="9158"/>
                    <a:pt x="3487" y="8470"/>
                  </a:cubicBezTo>
                  <a:cubicBezTo>
                    <a:pt x="9649" y="10235"/>
                    <a:pt x="9649" y="10235"/>
                    <a:pt x="9649" y="10235"/>
                  </a:cubicBezTo>
                  <a:cubicBezTo>
                    <a:pt x="9139" y="9323"/>
                    <a:pt x="9139" y="9323"/>
                    <a:pt x="9139" y="9323"/>
                  </a:cubicBezTo>
                  <a:cubicBezTo>
                    <a:pt x="10682" y="9056"/>
                    <a:pt x="12066" y="8363"/>
                    <a:pt x="12794" y="7347"/>
                  </a:cubicBezTo>
                  <a:cubicBezTo>
                    <a:pt x="14324" y="5210"/>
                    <a:pt x="12733" y="2330"/>
                    <a:pt x="9239" y="915"/>
                  </a:cubicBezTo>
                  <a:close/>
                  <a:moveTo>
                    <a:pt x="8989" y="9152"/>
                  </a:moveTo>
                  <a:cubicBezTo>
                    <a:pt x="8398" y="8001"/>
                    <a:pt x="8398" y="8001"/>
                    <a:pt x="8398" y="8001"/>
                  </a:cubicBezTo>
                  <a:cubicBezTo>
                    <a:pt x="10169" y="8001"/>
                    <a:pt x="10169" y="8001"/>
                    <a:pt x="10169" y="8001"/>
                  </a:cubicBezTo>
                  <a:lnTo>
                    <a:pt x="8989" y="9152"/>
                  </a:lnTo>
                  <a:close/>
                  <a:moveTo>
                    <a:pt x="11293" y="6150"/>
                  </a:moveTo>
                  <a:cubicBezTo>
                    <a:pt x="11201" y="6277"/>
                    <a:pt x="11085" y="6407"/>
                    <a:pt x="10950" y="6535"/>
                  </a:cubicBezTo>
                  <a:cubicBezTo>
                    <a:pt x="10580" y="6905"/>
                    <a:pt x="10101" y="7210"/>
                    <a:pt x="9529" y="7437"/>
                  </a:cubicBezTo>
                  <a:cubicBezTo>
                    <a:pt x="9149" y="7603"/>
                    <a:pt x="8742" y="7736"/>
                    <a:pt x="8355" y="7822"/>
                  </a:cubicBezTo>
                  <a:cubicBezTo>
                    <a:pt x="8352" y="7822"/>
                    <a:pt x="8350" y="7824"/>
                    <a:pt x="8347" y="7824"/>
                  </a:cubicBezTo>
                  <a:cubicBezTo>
                    <a:pt x="8303" y="7834"/>
                    <a:pt x="8303" y="7834"/>
                    <a:pt x="8303" y="7834"/>
                  </a:cubicBezTo>
                  <a:cubicBezTo>
                    <a:pt x="7822" y="6950"/>
                    <a:pt x="7822" y="6950"/>
                    <a:pt x="7822" y="6950"/>
                  </a:cubicBezTo>
                  <a:cubicBezTo>
                    <a:pt x="3418" y="8235"/>
                    <a:pt x="3418" y="8235"/>
                    <a:pt x="3418" y="8235"/>
                  </a:cubicBezTo>
                  <a:cubicBezTo>
                    <a:pt x="3262" y="8281"/>
                    <a:pt x="3262" y="8281"/>
                    <a:pt x="3262" y="8281"/>
                  </a:cubicBezTo>
                  <a:cubicBezTo>
                    <a:pt x="3237" y="8248"/>
                    <a:pt x="3237" y="8248"/>
                    <a:pt x="3237" y="8248"/>
                  </a:cubicBezTo>
                  <a:cubicBezTo>
                    <a:pt x="2394" y="7103"/>
                    <a:pt x="2324" y="5869"/>
                    <a:pt x="3043" y="4863"/>
                  </a:cubicBezTo>
                  <a:cubicBezTo>
                    <a:pt x="3418" y="4340"/>
                    <a:pt x="4001" y="3904"/>
                    <a:pt x="4725" y="3604"/>
                  </a:cubicBezTo>
                  <a:cubicBezTo>
                    <a:pt x="5085" y="3444"/>
                    <a:pt x="5464" y="3321"/>
                    <a:pt x="5852" y="3235"/>
                  </a:cubicBezTo>
                  <a:cubicBezTo>
                    <a:pt x="5895" y="3227"/>
                    <a:pt x="5895" y="3227"/>
                    <a:pt x="5895" y="3227"/>
                  </a:cubicBezTo>
                  <a:cubicBezTo>
                    <a:pt x="6430" y="4154"/>
                    <a:pt x="6430" y="4154"/>
                    <a:pt x="6430" y="4154"/>
                  </a:cubicBezTo>
                  <a:cubicBezTo>
                    <a:pt x="10977" y="2761"/>
                    <a:pt x="10977" y="2761"/>
                    <a:pt x="10977" y="2761"/>
                  </a:cubicBezTo>
                  <a:cubicBezTo>
                    <a:pt x="11076" y="2732"/>
                    <a:pt x="11076" y="2732"/>
                    <a:pt x="11076" y="2732"/>
                  </a:cubicBezTo>
                  <a:cubicBezTo>
                    <a:pt x="11100" y="2766"/>
                    <a:pt x="11100" y="2766"/>
                    <a:pt x="11100" y="2766"/>
                  </a:cubicBezTo>
                  <a:cubicBezTo>
                    <a:pt x="11943" y="3912"/>
                    <a:pt x="12012" y="5144"/>
                    <a:pt x="11293" y="6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487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 userDrawn="1"/>
        </p:nvSpPr>
        <p:spPr bwMode="auto">
          <a:xfrm>
            <a:off x="411396" y="539627"/>
            <a:ext cx="3795872" cy="3794556"/>
          </a:xfrm>
          <a:prstGeom prst="ellipse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AU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411396" y="539627"/>
            <a:ext cx="3795872" cy="3794556"/>
          </a:xfrm>
          <a:prstGeom prst="ellipse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AU"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411396" y="539627"/>
            <a:ext cx="3795872" cy="3794556"/>
          </a:xfrm>
          <a:prstGeom prst="ellipse">
            <a:avLst/>
          </a:prstGeom>
          <a:solidFill>
            <a:schemeClr val="accent6">
              <a:alpha val="22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AU"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83336" y="817470"/>
            <a:ext cx="3251992" cy="32508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AU" sz="2100" kern="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500000000000000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64000" y="808460"/>
            <a:ext cx="3095625" cy="276999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Agenda item 1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5364000" y="2793900"/>
            <a:ext cx="3095625" cy="276999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Agenda item 3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364000" y="3786620"/>
            <a:ext cx="3095625" cy="276999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Agenda item 4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364000" y="1801180"/>
            <a:ext cx="3095625" cy="276999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Agenda item 2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63999" y="1433373"/>
            <a:ext cx="3095626" cy="19893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363999" y="2426093"/>
            <a:ext cx="3095626" cy="19893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63999" y="3418813"/>
            <a:ext cx="3095626" cy="19893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3" name="Group 42"/>
          <p:cNvGrpSpPr>
            <a:grpSpLocks noChangeAspect="1"/>
          </p:cNvGrpSpPr>
          <p:nvPr userDrawn="1"/>
        </p:nvGrpSpPr>
        <p:grpSpPr bwMode="auto">
          <a:xfrm>
            <a:off x="1007276" y="2022306"/>
            <a:ext cx="2588210" cy="841190"/>
            <a:chOff x="-166" y="657"/>
            <a:chExt cx="5926" cy="1926"/>
          </a:xfrm>
          <a:solidFill>
            <a:schemeClr val="tx1"/>
          </a:solidFill>
        </p:grpSpPr>
        <p:sp>
          <p:nvSpPr>
            <p:cNvPr id="44" name="Freeform 5"/>
            <p:cNvSpPr>
              <a:spLocks/>
            </p:cNvSpPr>
            <p:nvPr userDrawn="1"/>
          </p:nvSpPr>
          <p:spPr bwMode="auto">
            <a:xfrm>
              <a:off x="5367" y="1187"/>
              <a:ext cx="393" cy="818"/>
            </a:xfrm>
            <a:custGeom>
              <a:avLst/>
              <a:gdLst>
                <a:gd name="T0" fmla="*/ 2250 w 2250"/>
                <a:gd name="T1" fmla="*/ 4035 h 4678"/>
                <a:gd name="T2" fmla="*/ 2250 w 2250"/>
                <a:gd name="T3" fmla="*/ 4576 h 4678"/>
                <a:gd name="T4" fmla="*/ 1881 w 2250"/>
                <a:gd name="T5" fmla="*/ 4649 h 4678"/>
                <a:gd name="T6" fmla="*/ 1524 w 2250"/>
                <a:gd name="T7" fmla="*/ 4678 h 4678"/>
                <a:gd name="T8" fmla="*/ 692 w 2250"/>
                <a:gd name="T9" fmla="*/ 4384 h 4678"/>
                <a:gd name="T10" fmla="*/ 407 w 2250"/>
                <a:gd name="T11" fmla="*/ 3438 h 4678"/>
                <a:gd name="T12" fmla="*/ 407 w 2250"/>
                <a:gd name="T13" fmla="*/ 1535 h 4678"/>
                <a:gd name="T14" fmla="*/ 0 w 2250"/>
                <a:gd name="T15" fmla="*/ 1535 h 4678"/>
                <a:gd name="T16" fmla="*/ 0 w 2250"/>
                <a:gd name="T17" fmla="*/ 1025 h 4678"/>
                <a:gd name="T18" fmla="*/ 407 w 2250"/>
                <a:gd name="T19" fmla="*/ 1025 h 4678"/>
                <a:gd name="T20" fmla="*/ 407 w 2250"/>
                <a:gd name="T21" fmla="*/ 0 h 4678"/>
                <a:gd name="T22" fmla="*/ 1011 w 2250"/>
                <a:gd name="T23" fmla="*/ 0 h 4678"/>
                <a:gd name="T24" fmla="*/ 1011 w 2250"/>
                <a:gd name="T25" fmla="*/ 1025 h 4678"/>
                <a:gd name="T26" fmla="*/ 2250 w 2250"/>
                <a:gd name="T27" fmla="*/ 1025 h 4678"/>
                <a:gd name="T28" fmla="*/ 2250 w 2250"/>
                <a:gd name="T29" fmla="*/ 1535 h 4678"/>
                <a:gd name="T30" fmla="*/ 1011 w 2250"/>
                <a:gd name="T31" fmla="*/ 1535 h 4678"/>
                <a:gd name="T32" fmla="*/ 1011 w 2250"/>
                <a:gd name="T33" fmla="*/ 3169 h 4678"/>
                <a:gd name="T34" fmla="*/ 1024 w 2250"/>
                <a:gd name="T35" fmla="*/ 3610 h 4678"/>
                <a:gd name="T36" fmla="*/ 1113 w 2250"/>
                <a:gd name="T37" fmla="*/ 3907 h 4678"/>
                <a:gd name="T38" fmla="*/ 1307 w 2250"/>
                <a:gd name="T39" fmla="*/ 4094 h 4678"/>
                <a:gd name="T40" fmla="*/ 1682 w 2250"/>
                <a:gd name="T41" fmla="*/ 4153 h 4678"/>
                <a:gd name="T42" fmla="*/ 1988 w 2250"/>
                <a:gd name="T43" fmla="*/ 4111 h 4678"/>
                <a:gd name="T44" fmla="*/ 2219 w 2250"/>
                <a:gd name="T45" fmla="*/ 4035 h 4678"/>
                <a:gd name="T46" fmla="*/ 2250 w 2250"/>
                <a:gd name="T47" fmla="*/ 4035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0" h="4678">
                  <a:moveTo>
                    <a:pt x="2250" y="4035"/>
                  </a:moveTo>
                  <a:cubicBezTo>
                    <a:pt x="2250" y="4576"/>
                    <a:pt x="2250" y="4576"/>
                    <a:pt x="2250" y="4576"/>
                  </a:cubicBezTo>
                  <a:cubicBezTo>
                    <a:pt x="2138" y="4606"/>
                    <a:pt x="2015" y="4631"/>
                    <a:pt x="1881" y="4649"/>
                  </a:cubicBezTo>
                  <a:cubicBezTo>
                    <a:pt x="1748" y="4669"/>
                    <a:pt x="1628" y="4678"/>
                    <a:pt x="1524" y="4678"/>
                  </a:cubicBezTo>
                  <a:cubicBezTo>
                    <a:pt x="1159" y="4678"/>
                    <a:pt x="881" y="4580"/>
                    <a:pt x="692" y="4384"/>
                  </a:cubicBezTo>
                  <a:cubicBezTo>
                    <a:pt x="500" y="4186"/>
                    <a:pt x="407" y="3872"/>
                    <a:pt x="407" y="3438"/>
                  </a:cubicBezTo>
                  <a:cubicBezTo>
                    <a:pt x="407" y="1535"/>
                    <a:pt x="407" y="1535"/>
                    <a:pt x="407" y="1535"/>
                  </a:cubicBezTo>
                  <a:cubicBezTo>
                    <a:pt x="0" y="1535"/>
                    <a:pt x="0" y="1535"/>
                    <a:pt x="0" y="1535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07" y="1025"/>
                    <a:pt x="407" y="1025"/>
                    <a:pt x="407" y="102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1025"/>
                    <a:pt x="1011" y="1025"/>
                    <a:pt x="1011" y="1025"/>
                  </a:cubicBezTo>
                  <a:cubicBezTo>
                    <a:pt x="2250" y="1025"/>
                    <a:pt x="2250" y="1025"/>
                    <a:pt x="2250" y="1025"/>
                  </a:cubicBezTo>
                  <a:cubicBezTo>
                    <a:pt x="2250" y="1535"/>
                    <a:pt x="2250" y="1535"/>
                    <a:pt x="2250" y="1535"/>
                  </a:cubicBezTo>
                  <a:cubicBezTo>
                    <a:pt x="1011" y="1535"/>
                    <a:pt x="1011" y="1535"/>
                    <a:pt x="1011" y="1535"/>
                  </a:cubicBezTo>
                  <a:cubicBezTo>
                    <a:pt x="1011" y="3169"/>
                    <a:pt x="1011" y="3169"/>
                    <a:pt x="1011" y="3169"/>
                  </a:cubicBezTo>
                  <a:cubicBezTo>
                    <a:pt x="1011" y="3357"/>
                    <a:pt x="1016" y="3503"/>
                    <a:pt x="1024" y="3610"/>
                  </a:cubicBezTo>
                  <a:cubicBezTo>
                    <a:pt x="1032" y="3716"/>
                    <a:pt x="1062" y="3814"/>
                    <a:pt x="1113" y="3907"/>
                  </a:cubicBezTo>
                  <a:cubicBezTo>
                    <a:pt x="1161" y="3992"/>
                    <a:pt x="1225" y="4055"/>
                    <a:pt x="1307" y="4094"/>
                  </a:cubicBezTo>
                  <a:cubicBezTo>
                    <a:pt x="1388" y="4134"/>
                    <a:pt x="1515" y="4153"/>
                    <a:pt x="1682" y="4153"/>
                  </a:cubicBezTo>
                  <a:cubicBezTo>
                    <a:pt x="1779" y="4153"/>
                    <a:pt x="1883" y="4140"/>
                    <a:pt x="1988" y="4111"/>
                  </a:cubicBezTo>
                  <a:cubicBezTo>
                    <a:pt x="2095" y="4081"/>
                    <a:pt x="2173" y="4055"/>
                    <a:pt x="2219" y="4035"/>
                  </a:cubicBezTo>
                  <a:lnTo>
                    <a:pt x="2250" y="40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6"/>
            <p:cNvSpPr>
              <a:spLocks noEditPoints="1"/>
            </p:cNvSpPr>
            <p:nvPr userDrawn="1"/>
          </p:nvSpPr>
          <p:spPr bwMode="auto">
            <a:xfrm>
              <a:off x="4777" y="1350"/>
              <a:ext cx="569" cy="656"/>
            </a:xfrm>
            <a:custGeom>
              <a:avLst/>
              <a:gdLst>
                <a:gd name="T0" fmla="*/ 480 w 3253"/>
                <a:gd name="T1" fmla="*/ 515 h 3755"/>
                <a:gd name="T2" fmla="*/ 1742 w 3253"/>
                <a:gd name="T3" fmla="*/ 0 h 3755"/>
                <a:gd name="T4" fmla="*/ 2862 w 3253"/>
                <a:gd name="T5" fmla="*/ 424 h 3755"/>
                <a:gd name="T6" fmla="*/ 3253 w 3253"/>
                <a:gd name="T7" fmla="*/ 1627 h 3755"/>
                <a:gd name="T8" fmla="*/ 3253 w 3253"/>
                <a:gd name="T9" fmla="*/ 1955 h 3755"/>
                <a:gd name="T10" fmla="*/ 612 w 3253"/>
                <a:gd name="T11" fmla="*/ 1955 h 3755"/>
                <a:gd name="T12" fmla="*/ 712 w 3253"/>
                <a:gd name="T13" fmla="*/ 2527 h 3755"/>
                <a:gd name="T14" fmla="*/ 984 w 3253"/>
                <a:gd name="T15" fmla="*/ 2926 h 3755"/>
                <a:gd name="T16" fmla="*/ 1380 w 3253"/>
                <a:gd name="T17" fmla="*/ 3156 h 3755"/>
                <a:gd name="T18" fmla="*/ 1886 w 3253"/>
                <a:gd name="T19" fmla="*/ 3232 h 3755"/>
                <a:gd name="T20" fmla="*/ 2621 w 3253"/>
                <a:gd name="T21" fmla="*/ 3085 h 3755"/>
                <a:gd name="T22" fmla="*/ 3148 w 3253"/>
                <a:gd name="T23" fmla="*/ 2796 h 3755"/>
                <a:gd name="T24" fmla="*/ 3181 w 3253"/>
                <a:gd name="T25" fmla="*/ 2796 h 3755"/>
                <a:gd name="T26" fmla="*/ 3181 w 3253"/>
                <a:gd name="T27" fmla="*/ 3454 h 3755"/>
                <a:gd name="T28" fmla="*/ 2559 w 3253"/>
                <a:gd name="T29" fmla="*/ 3670 h 3755"/>
                <a:gd name="T30" fmla="*/ 1891 w 3253"/>
                <a:gd name="T31" fmla="*/ 3755 h 3755"/>
                <a:gd name="T32" fmla="*/ 500 w 3253"/>
                <a:gd name="T33" fmla="*/ 3274 h 3755"/>
                <a:gd name="T34" fmla="*/ 0 w 3253"/>
                <a:gd name="T35" fmla="*/ 1907 h 3755"/>
                <a:gd name="T36" fmla="*/ 480 w 3253"/>
                <a:gd name="T37" fmla="*/ 515 h 3755"/>
                <a:gd name="T38" fmla="*/ 2670 w 3253"/>
                <a:gd name="T39" fmla="*/ 1491 h 3755"/>
                <a:gd name="T40" fmla="*/ 2430 w 3253"/>
                <a:gd name="T41" fmla="*/ 755 h 3755"/>
                <a:gd name="T42" fmla="*/ 1713 w 3253"/>
                <a:gd name="T43" fmla="*/ 495 h 3755"/>
                <a:gd name="T44" fmla="*/ 939 w 3253"/>
                <a:gd name="T45" fmla="*/ 780 h 3755"/>
                <a:gd name="T46" fmla="*/ 612 w 3253"/>
                <a:gd name="T47" fmla="*/ 1491 h 3755"/>
                <a:gd name="T48" fmla="*/ 2670 w 3253"/>
                <a:gd name="T49" fmla="*/ 149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3" h="3755">
                  <a:moveTo>
                    <a:pt x="480" y="515"/>
                  </a:moveTo>
                  <a:cubicBezTo>
                    <a:pt x="799" y="171"/>
                    <a:pt x="1221" y="0"/>
                    <a:pt x="1742" y="0"/>
                  </a:cubicBezTo>
                  <a:cubicBezTo>
                    <a:pt x="2226" y="0"/>
                    <a:pt x="2598" y="141"/>
                    <a:pt x="2862" y="424"/>
                  </a:cubicBezTo>
                  <a:cubicBezTo>
                    <a:pt x="3123" y="706"/>
                    <a:pt x="3253" y="1107"/>
                    <a:pt x="3253" y="1627"/>
                  </a:cubicBezTo>
                  <a:cubicBezTo>
                    <a:pt x="3253" y="1955"/>
                    <a:pt x="3253" y="1955"/>
                    <a:pt x="3253" y="1955"/>
                  </a:cubicBezTo>
                  <a:cubicBezTo>
                    <a:pt x="612" y="1955"/>
                    <a:pt x="612" y="1955"/>
                    <a:pt x="612" y="1955"/>
                  </a:cubicBezTo>
                  <a:cubicBezTo>
                    <a:pt x="612" y="2173"/>
                    <a:pt x="645" y="2364"/>
                    <a:pt x="712" y="2527"/>
                  </a:cubicBezTo>
                  <a:cubicBezTo>
                    <a:pt x="778" y="2689"/>
                    <a:pt x="869" y="2822"/>
                    <a:pt x="984" y="2926"/>
                  </a:cubicBezTo>
                  <a:cubicBezTo>
                    <a:pt x="1096" y="3028"/>
                    <a:pt x="1227" y="3105"/>
                    <a:pt x="1380" y="3156"/>
                  </a:cubicBezTo>
                  <a:cubicBezTo>
                    <a:pt x="1532" y="3205"/>
                    <a:pt x="1701" y="3232"/>
                    <a:pt x="1886" y="3232"/>
                  </a:cubicBezTo>
                  <a:cubicBezTo>
                    <a:pt x="2129" y="3232"/>
                    <a:pt x="2374" y="3182"/>
                    <a:pt x="2621" y="3085"/>
                  </a:cubicBezTo>
                  <a:cubicBezTo>
                    <a:pt x="2866" y="2986"/>
                    <a:pt x="3042" y="2891"/>
                    <a:pt x="3148" y="2796"/>
                  </a:cubicBezTo>
                  <a:cubicBezTo>
                    <a:pt x="3181" y="2796"/>
                    <a:pt x="3181" y="2796"/>
                    <a:pt x="3181" y="2796"/>
                  </a:cubicBezTo>
                  <a:cubicBezTo>
                    <a:pt x="3181" y="3454"/>
                    <a:pt x="3181" y="3454"/>
                    <a:pt x="3181" y="3454"/>
                  </a:cubicBezTo>
                  <a:cubicBezTo>
                    <a:pt x="2977" y="3539"/>
                    <a:pt x="2769" y="3612"/>
                    <a:pt x="2559" y="3670"/>
                  </a:cubicBezTo>
                  <a:cubicBezTo>
                    <a:pt x="2346" y="3727"/>
                    <a:pt x="2124" y="3755"/>
                    <a:pt x="1891" y="3755"/>
                  </a:cubicBezTo>
                  <a:cubicBezTo>
                    <a:pt x="1296" y="3755"/>
                    <a:pt x="832" y="3595"/>
                    <a:pt x="500" y="3274"/>
                  </a:cubicBezTo>
                  <a:cubicBezTo>
                    <a:pt x="166" y="2954"/>
                    <a:pt x="0" y="2498"/>
                    <a:pt x="0" y="1907"/>
                  </a:cubicBezTo>
                  <a:cubicBezTo>
                    <a:pt x="0" y="1323"/>
                    <a:pt x="159" y="859"/>
                    <a:pt x="480" y="515"/>
                  </a:cubicBezTo>
                  <a:close/>
                  <a:moveTo>
                    <a:pt x="2670" y="1491"/>
                  </a:moveTo>
                  <a:cubicBezTo>
                    <a:pt x="2669" y="1173"/>
                    <a:pt x="2588" y="928"/>
                    <a:pt x="2430" y="755"/>
                  </a:cubicBezTo>
                  <a:cubicBezTo>
                    <a:pt x="2274" y="581"/>
                    <a:pt x="2034" y="495"/>
                    <a:pt x="1713" y="495"/>
                  </a:cubicBezTo>
                  <a:cubicBezTo>
                    <a:pt x="1389" y="495"/>
                    <a:pt x="1130" y="590"/>
                    <a:pt x="939" y="780"/>
                  </a:cubicBezTo>
                  <a:cubicBezTo>
                    <a:pt x="747" y="969"/>
                    <a:pt x="638" y="1207"/>
                    <a:pt x="612" y="1491"/>
                  </a:cubicBezTo>
                  <a:lnTo>
                    <a:pt x="267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7"/>
            <p:cNvSpPr>
              <a:spLocks/>
            </p:cNvSpPr>
            <p:nvPr userDrawn="1"/>
          </p:nvSpPr>
          <p:spPr bwMode="auto">
            <a:xfrm>
              <a:off x="4210" y="1350"/>
              <a:ext cx="524" cy="642"/>
            </a:xfrm>
            <a:custGeom>
              <a:avLst/>
              <a:gdLst>
                <a:gd name="T0" fmla="*/ 605 w 2995"/>
                <a:gd name="T1" fmla="*/ 497 h 3674"/>
                <a:gd name="T2" fmla="*/ 1188 w 2995"/>
                <a:gd name="T3" fmla="*/ 131 h 3674"/>
                <a:gd name="T4" fmla="*/ 1807 w 2995"/>
                <a:gd name="T5" fmla="*/ 0 h 3674"/>
                <a:gd name="T6" fmla="*/ 2691 w 2995"/>
                <a:gd name="T7" fmla="*/ 348 h 3674"/>
                <a:gd name="T8" fmla="*/ 2995 w 2995"/>
                <a:gd name="T9" fmla="*/ 1354 h 3674"/>
                <a:gd name="T10" fmla="*/ 2995 w 2995"/>
                <a:gd name="T11" fmla="*/ 3674 h 3674"/>
                <a:gd name="T12" fmla="*/ 2391 w 2995"/>
                <a:gd name="T13" fmla="*/ 3674 h 3674"/>
                <a:gd name="T14" fmla="*/ 2391 w 2995"/>
                <a:gd name="T15" fmla="*/ 1640 h 3674"/>
                <a:gd name="T16" fmla="*/ 2361 w 2995"/>
                <a:gd name="T17" fmla="*/ 1178 h 3674"/>
                <a:gd name="T18" fmla="*/ 2256 w 2995"/>
                <a:gd name="T19" fmla="*/ 841 h 3674"/>
                <a:gd name="T20" fmla="*/ 2026 w 2995"/>
                <a:gd name="T21" fmla="*/ 641 h 3674"/>
                <a:gd name="T22" fmla="*/ 1636 w 2995"/>
                <a:gd name="T23" fmla="*/ 575 h 3674"/>
                <a:gd name="T24" fmla="*/ 1121 w 2995"/>
                <a:gd name="T25" fmla="*/ 697 h 3674"/>
                <a:gd name="T26" fmla="*/ 605 w 2995"/>
                <a:gd name="T27" fmla="*/ 1007 h 3674"/>
                <a:gd name="T28" fmla="*/ 605 w 2995"/>
                <a:gd name="T29" fmla="*/ 3674 h 3674"/>
                <a:gd name="T30" fmla="*/ 0 w 2995"/>
                <a:gd name="T31" fmla="*/ 3674 h 3674"/>
                <a:gd name="T32" fmla="*/ 0 w 2995"/>
                <a:gd name="T33" fmla="*/ 95 h 3674"/>
                <a:gd name="T34" fmla="*/ 605 w 2995"/>
                <a:gd name="T35" fmla="*/ 95 h 3674"/>
                <a:gd name="T36" fmla="*/ 605 w 2995"/>
                <a:gd name="T37" fmla="*/ 497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5" h="3674">
                  <a:moveTo>
                    <a:pt x="605" y="497"/>
                  </a:moveTo>
                  <a:cubicBezTo>
                    <a:pt x="793" y="340"/>
                    <a:pt x="987" y="218"/>
                    <a:pt x="1188" y="131"/>
                  </a:cubicBezTo>
                  <a:cubicBezTo>
                    <a:pt x="1389" y="44"/>
                    <a:pt x="1595" y="0"/>
                    <a:pt x="1807" y="0"/>
                  </a:cubicBezTo>
                  <a:cubicBezTo>
                    <a:pt x="2193" y="0"/>
                    <a:pt x="2488" y="116"/>
                    <a:pt x="2691" y="348"/>
                  </a:cubicBezTo>
                  <a:cubicBezTo>
                    <a:pt x="2895" y="582"/>
                    <a:pt x="2995" y="916"/>
                    <a:pt x="2995" y="1354"/>
                  </a:cubicBezTo>
                  <a:cubicBezTo>
                    <a:pt x="2995" y="3674"/>
                    <a:pt x="2995" y="3674"/>
                    <a:pt x="2995" y="3674"/>
                  </a:cubicBezTo>
                  <a:cubicBezTo>
                    <a:pt x="2391" y="3674"/>
                    <a:pt x="2391" y="3674"/>
                    <a:pt x="2391" y="3674"/>
                  </a:cubicBezTo>
                  <a:cubicBezTo>
                    <a:pt x="2391" y="1640"/>
                    <a:pt x="2391" y="1640"/>
                    <a:pt x="2391" y="1640"/>
                  </a:cubicBezTo>
                  <a:cubicBezTo>
                    <a:pt x="2391" y="1476"/>
                    <a:pt x="2381" y="1323"/>
                    <a:pt x="2361" y="1178"/>
                  </a:cubicBezTo>
                  <a:cubicBezTo>
                    <a:pt x="2344" y="1035"/>
                    <a:pt x="2307" y="923"/>
                    <a:pt x="2256" y="841"/>
                  </a:cubicBezTo>
                  <a:cubicBezTo>
                    <a:pt x="2204" y="752"/>
                    <a:pt x="2126" y="684"/>
                    <a:pt x="2026" y="641"/>
                  </a:cubicBezTo>
                  <a:cubicBezTo>
                    <a:pt x="1925" y="597"/>
                    <a:pt x="1796" y="575"/>
                    <a:pt x="1636" y="575"/>
                  </a:cubicBezTo>
                  <a:cubicBezTo>
                    <a:pt x="1471" y="575"/>
                    <a:pt x="1298" y="617"/>
                    <a:pt x="1121" y="697"/>
                  </a:cubicBezTo>
                  <a:cubicBezTo>
                    <a:pt x="941" y="778"/>
                    <a:pt x="768" y="882"/>
                    <a:pt x="605" y="1007"/>
                  </a:cubicBezTo>
                  <a:cubicBezTo>
                    <a:pt x="605" y="3674"/>
                    <a:pt x="605" y="3674"/>
                    <a:pt x="605" y="3674"/>
                  </a:cubicBezTo>
                  <a:cubicBezTo>
                    <a:pt x="0" y="3674"/>
                    <a:pt x="0" y="3674"/>
                    <a:pt x="0" y="367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05" y="95"/>
                    <a:pt x="605" y="95"/>
                    <a:pt x="605" y="95"/>
                  </a:cubicBezTo>
                  <a:lnTo>
                    <a:pt x="605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679" y="1361"/>
              <a:ext cx="455" cy="631"/>
            </a:xfrm>
            <a:custGeom>
              <a:avLst/>
              <a:gdLst>
                <a:gd name="T0" fmla="*/ 2604 w 2604"/>
                <a:gd name="T1" fmla="*/ 14 h 3609"/>
                <a:gd name="T2" fmla="*/ 2604 w 2604"/>
                <a:gd name="T3" fmla="*/ 1116 h 3609"/>
                <a:gd name="T4" fmla="*/ 2502 w 2604"/>
                <a:gd name="T5" fmla="*/ 1116 h 3609"/>
                <a:gd name="T6" fmla="*/ 2267 w 2604"/>
                <a:gd name="T7" fmla="*/ 1077 h 3609"/>
                <a:gd name="T8" fmla="*/ 1995 w 2604"/>
                <a:gd name="T9" fmla="*/ 1063 h 3609"/>
                <a:gd name="T10" fmla="*/ 1563 w 2604"/>
                <a:gd name="T11" fmla="*/ 1096 h 3609"/>
                <a:gd name="T12" fmla="*/ 1158 w 2604"/>
                <a:gd name="T13" fmla="*/ 1205 h 3609"/>
                <a:gd name="T14" fmla="*/ 1158 w 2604"/>
                <a:gd name="T15" fmla="*/ 3609 h 3609"/>
                <a:gd name="T16" fmla="*/ 0 w 2604"/>
                <a:gd name="T17" fmla="*/ 3609 h 3609"/>
                <a:gd name="T18" fmla="*/ 0 w 2604"/>
                <a:gd name="T19" fmla="*/ 15 h 3609"/>
                <a:gd name="T20" fmla="*/ 1158 w 2604"/>
                <a:gd name="T21" fmla="*/ 15 h 3609"/>
                <a:gd name="T22" fmla="*/ 1158 w 2604"/>
                <a:gd name="T23" fmla="*/ 545 h 3609"/>
                <a:gd name="T24" fmla="*/ 1817 w 2604"/>
                <a:gd name="T25" fmla="*/ 109 h 3609"/>
                <a:gd name="T26" fmla="*/ 2334 w 2604"/>
                <a:gd name="T27" fmla="*/ 0 h 3609"/>
                <a:gd name="T28" fmla="*/ 2471 w 2604"/>
                <a:gd name="T29" fmla="*/ 4 h 3609"/>
                <a:gd name="T30" fmla="*/ 2604 w 2604"/>
                <a:gd name="T31" fmla="*/ 14 h 3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4" h="3609">
                  <a:moveTo>
                    <a:pt x="2604" y="14"/>
                  </a:moveTo>
                  <a:cubicBezTo>
                    <a:pt x="2604" y="1116"/>
                    <a:pt x="2604" y="1116"/>
                    <a:pt x="2604" y="1116"/>
                  </a:cubicBezTo>
                  <a:cubicBezTo>
                    <a:pt x="2502" y="1116"/>
                    <a:pt x="2502" y="1116"/>
                    <a:pt x="2502" y="1116"/>
                  </a:cubicBezTo>
                  <a:cubicBezTo>
                    <a:pt x="2454" y="1098"/>
                    <a:pt x="2375" y="1085"/>
                    <a:pt x="2267" y="1077"/>
                  </a:cubicBezTo>
                  <a:cubicBezTo>
                    <a:pt x="2158" y="1068"/>
                    <a:pt x="2067" y="1063"/>
                    <a:pt x="1995" y="1063"/>
                  </a:cubicBezTo>
                  <a:cubicBezTo>
                    <a:pt x="1832" y="1063"/>
                    <a:pt x="1687" y="1075"/>
                    <a:pt x="1563" y="1096"/>
                  </a:cubicBezTo>
                  <a:cubicBezTo>
                    <a:pt x="1437" y="1118"/>
                    <a:pt x="1302" y="1152"/>
                    <a:pt x="1158" y="1205"/>
                  </a:cubicBezTo>
                  <a:cubicBezTo>
                    <a:pt x="1158" y="3609"/>
                    <a:pt x="1158" y="3609"/>
                    <a:pt x="1158" y="3609"/>
                  </a:cubicBezTo>
                  <a:cubicBezTo>
                    <a:pt x="0" y="3609"/>
                    <a:pt x="0" y="3609"/>
                    <a:pt x="0" y="36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58" y="15"/>
                    <a:pt x="1158" y="15"/>
                    <a:pt x="1158" y="15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411" y="326"/>
                    <a:pt x="1632" y="181"/>
                    <a:pt x="1817" y="109"/>
                  </a:cubicBezTo>
                  <a:cubicBezTo>
                    <a:pt x="2005" y="37"/>
                    <a:pt x="2176" y="0"/>
                    <a:pt x="2334" y="0"/>
                  </a:cubicBezTo>
                  <a:cubicBezTo>
                    <a:pt x="2374" y="0"/>
                    <a:pt x="2420" y="2"/>
                    <a:pt x="2471" y="4"/>
                  </a:cubicBezTo>
                  <a:cubicBezTo>
                    <a:pt x="2522" y="7"/>
                    <a:pt x="2566" y="10"/>
                    <a:pt x="260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9"/>
            <p:cNvSpPr>
              <a:spLocks noEditPoints="1"/>
            </p:cNvSpPr>
            <p:nvPr userDrawn="1"/>
          </p:nvSpPr>
          <p:spPr bwMode="auto">
            <a:xfrm>
              <a:off x="2981" y="1344"/>
              <a:ext cx="627" cy="665"/>
            </a:xfrm>
            <a:custGeom>
              <a:avLst/>
              <a:gdLst>
                <a:gd name="T0" fmla="*/ 423 w 3586"/>
                <a:gd name="T1" fmla="*/ 1048 h 3800"/>
                <a:gd name="T2" fmla="*/ 318 w 3586"/>
                <a:gd name="T3" fmla="*/ 1048 h 3800"/>
                <a:gd name="T4" fmla="*/ 318 w 3586"/>
                <a:gd name="T5" fmla="*/ 179 h 3800"/>
                <a:gd name="T6" fmla="*/ 910 w 3586"/>
                <a:gd name="T7" fmla="*/ 66 h 3800"/>
                <a:gd name="T8" fmla="*/ 1733 w 3586"/>
                <a:gd name="T9" fmla="*/ 0 h 3800"/>
                <a:gd name="T10" fmla="*/ 3150 w 3586"/>
                <a:gd name="T11" fmla="*/ 303 h 3800"/>
                <a:gd name="T12" fmla="*/ 3586 w 3586"/>
                <a:gd name="T13" fmla="*/ 1254 h 3800"/>
                <a:gd name="T14" fmla="*/ 3586 w 3586"/>
                <a:gd name="T15" fmla="*/ 3704 h 3800"/>
                <a:gd name="T16" fmla="*/ 2444 w 3586"/>
                <a:gd name="T17" fmla="*/ 3704 h 3800"/>
                <a:gd name="T18" fmla="*/ 2444 w 3586"/>
                <a:gd name="T19" fmla="*/ 3323 h 3800"/>
                <a:gd name="T20" fmla="*/ 2214 w 3586"/>
                <a:gd name="T21" fmla="*/ 3494 h 3800"/>
                <a:gd name="T22" fmla="*/ 1954 w 3586"/>
                <a:gd name="T23" fmla="*/ 3650 h 3800"/>
                <a:gd name="T24" fmla="*/ 1603 w 3586"/>
                <a:gd name="T25" fmla="*/ 3764 h 3800"/>
                <a:gd name="T26" fmla="*/ 1203 w 3586"/>
                <a:gd name="T27" fmla="*/ 3800 h 3800"/>
                <a:gd name="T28" fmla="*/ 346 w 3586"/>
                <a:gd name="T29" fmla="*/ 3482 h 3800"/>
                <a:gd name="T30" fmla="*/ 0 w 3586"/>
                <a:gd name="T31" fmla="*/ 2671 h 3800"/>
                <a:gd name="T32" fmla="*/ 176 w 3586"/>
                <a:gd name="T33" fmla="*/ 2026 h 3800"/>
                <a:gd name="T34" fmla="*/ 676 w 3586"/>
                <a:gd name="T35" fmla="*/ 1631 h 3800"/>
                <a:gd name="T36" fmla="*/ 1468 w 3586"/>
                <a:gd name="T37" fmla="*/ 1425 h 3800"/>
                <a:gd name="T38" fmla="*/ 2449 w 3586"/>
                <a:gd name="T39" fmla="*/ 1336 h 3800"/>
                <a:gd name="T40" fmla="*/ 2449 w 3586"/>
                <a:gd name="T41" fmla="*/ 1317 h 3800"/>
                <a:gd name="T42" fmla="*/ 2207 w 3586"/>
                <a:gd name="T43" fmla="*/ 903 h 3800"/>
                <a:gd name="T44" fmla="*/ 1493 w 3586"/>
                <a:gd name="T45" fmla="*/ 790 h 3800"/>
                <a:gd name="T46" fmla="*/ 886 w 3586"/>
                <a:gd name="T47" fmla="*/ 892 h 3800"/>
                <a:gd name="T48" fmla="*/ 423 w 3586"/>
                <a:gd name="T49" fmla="*/ 1048 h 3800"/>
                <a:gd name="T50" fmla="*/ 2444 w 3586"/>
                <a:gd name="T51" fmla="*/ 2763 h 3800"/>
                <a:gd name="T52" fmla="*/ 2444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3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5 w 3586"/>
                <a:gd name="T67" fmla="*/ 2987 h 3800"/>
                <a:gd name="T68" fmla="*/ 1784 w 3586"/>
                <a:gd name="T69" fmla="*/ 3018 h 3800"/>
                <a:gd name="T70" fmla="*/ 2133 w 3586"/>
                <a:gd name="T71" fmla="*/ 2947 h 3800"/>
                <a:gd name="T72" fmla="*/ 2444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423" y="1048"/>
                  </a:move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5" y="23"/>
                    <a:pt x="1458" y="0"/>
                    <a:pt x="1733" y="0"/>
                  </a:cubicBezTo>
                  <a:cubicBezTo>
                    <a:pt x="2388" y="0"/>
                    <a:pt x="2860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4" y="3704"/>
                    <a:pt x="2444" y="3704"/>
                    <a:pt x="2444" y="3704"/>
                  </a:cubicBezTo>
                  <a:cubicBezTo>
                    <a:pt x="2444" y="3323"/>
                    <a:pt x="2444" y="3323"/>
                    <a:pt x="2444" y="3323"/>
                  </a:cubicBezTo>
                  <a:cubicBezTo>
                    <a:pt x="2381" y="3370"/>
                    <a:pt x="2304" y="3426"/>
                    <a:pt x="2214" y="3494"/>
                  </a:cubicBezTo>
                  <a:cubicBezTo>
                    <a:pt x="2121" y="3560"/>
                    <a:pt x="2034" y="3612"/>
                    <a:pt x="1954" y="3650"/>
                  </a:cubicBezTo>
                  <a:cubicBezTo>
                    <a:pt x="1842" y="3701"/>
                    <a:pt x="1723" y="3739"/>
                    <a:pt x="1603" y="3764"/>
                  </a:cubicBezTo>
                  <a:cubicBezTo>
                    <a:pt x="1481" y="3788"/>
                    <a:pt x="1348" y="3800"/>
                    <a:pt x="1203" y="3800"/>
                  </a:cubicBezTo>
                  <a:cubicBezTo>
                    <a:pt x="862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61" y="1728"/>
                    <a:pt x="676" y="1631"/>
                  </a:cubicBezTo>
                  <a:cubicBezTo>
                    <a:pt x="889" y="1535"/>
                    <a:pt x="1152" y="1466"/>
                    <a:pt x="1468" y="1425"/>
                  </a:cubicBezTo>
                  <a:cubicBezTo>
                    <a:pt x="1784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6" y="828"/>
                    <a:pt x="1807" y="790"/>
                    <a:pt x="1493" y="790"/>
                  </a:cubicBezTo>
                  <a:cubicBezTo>
                    <a:pt x="1304" y="790"/>
                    <a:pt x="1101" y="823"/>
                    <a:pt x="886" y="892"/>
                  </a:cubicBezTo>
                  <a:cubicBezTo>
                    <a:pt x="672" y="959"/>
                    <a:pt x="517" y="1012"/>
                    <a:pt x="423" y="1048"/>
                  </a:cubicBezTo>
                  <a:close/>
                  <a:moveTo>
                    <a:pt x="2444" y="2763"/>
                  </a:moveTo>
                  <a:cubicBezTo>
                    <a:pt x="2444" y="2014"/>
                    <a:pt x="2444" y="2014"/>
                    <a:pt x="2444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9" y="2090"/>
                    <a:pt x="1621" y="2116"/>
                    <a:pt x="1527" y="2146"/>
                  </a:cubicBezTo>
                  <a:cubicBezTo>
                    <a:pt x="1414" y="2182"/>
                    <a:pt x="1325" y="2235"/>
                    <a:pt x="1264" y="2304"/>
                  </a:cubicBezTo>
                  <a:cubicBezTo>
                    <a:pt x="1205" y="2373"/>
                    <a:pt x="1173" y="2463"/>
                    <a:pt x="1173" y="2577"/>
                  </a:cubicBezTo>
                  <a:cubicBezTo>
                    <a:pt x="1173" y="2651"/>
                    <a:pt x="1180" y="2712"/>
                    <a:pt x="1193" y="2760"/>
                  </a:cubicBezTo>
                  <a:cubicBezTo>
                    <a:pt x="1206" y="2806"/>
                    <a:pt x="1238" y="2850"/>
                    <a:pt x="1289" y="2893"/>
                  </a:cubicBezTo>
                  <a:cubicBezTo>
                    <a:pt x="1338" y="2936"/>
                    <a:pt x="1396" y="2967"/>
                    <a:pt x="1465" y="2987"/>
                  </a:cubicBezTo>
                  <a:cubicBezTo>
                    <a:pt x="1532" y="3008"/>
                    <a:pt x="1638" y="3018"/>
                    <a:pt x="1784" y="3018"/>
                  </a:cubicBezTo>
                  <a:cubicBezTo>
                    <a:pt x="1898" y="3018"/>
                    <a:pt x="2014" y="2995"/>
                    <a:pt x="2133" y="2947"/>
                  </a:cubicBezTo>
                  <a:cubicBezTo>
                    <a:pt x="2250" y="2901"/>
                    <a:pt x="2354" y="2839"/>
                    <a:pt x="2444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10"/>
            <p:cNvSpPr>
              <a:spLocks noEditPoints="1"/>
            </p:cNvSpPr>
            <p:nvPr userDrawn="1"/>
          </p:nvSpPr>
          <p:spPr bwMode="auto">
            <a:xfrm>
              <a:off x="2307" y="1344"/>
              <a:ext cx="627" cy="665"/>
            </a:xfrm>
            <a:custGeom>
              <a:avLst/>
              <a:gdLst>
                <a:gd name="T0" fmla="*/ 1491 w 3586"/>
                <a:gd name="T1" fmla="*/ 790 h 3800"/>
                <a:gd name="T2" fmla="*/ 886 w 3586"/>
                <a:gd name="T3" fmla="*/ 892 h 3800"/>
                <a:gd name="T4" fmla="*/ 423 w 3586"/>
                <a:gd name="T5" fmla="*/ 1048 h 3800"/>
                <a:gd name="T6" fmla="*/ 318 w 3586"/>
                <a:gd name="T7" fmla="*/ 1048 h 3800"/>
                <a:gd name="T8" fmla="*/ 318 w 3586"/>
                <a:gd name="T9" fmla="*/ 179 h 3800"/>
                <a:gd name="T10" fmla="*/ 910 w 3586"/>
                <a:gd name="T11" fmla="*/ 66 h 3800"/>
                <a:gd name="T12" fmla="*/ 1733 w 3586"/>
                <a:gd name="T13" fmla="*/ 0 h 3800"/>
                <a:gd name="T14" fmla="*/ 3150 w 3586"/>
                <a:gd name="T15" fmla="*/ 303 h 3800"/>
                <a:gd name="T16" fmla="*/ 3586 w 3586"/>
                <a:gd name="T17" fmla="*/ 1254 h 3800"/>
                <a:gd name="T18" fmla="*/ 3586 w 3586"/>
                <a:gd name="T19" fmla="*/ 3704 h 3800"/>
                <a:gd name="T20" fmla="*/ 2442 w 3586"/>
                <a:gd name="T21" fmla="*/ 3704 h 3800"/>
                <a:gd name="T22" fmla="*/ 2442 w 3586"/>
                <a:gd name="T23" fmla="*/ 3323 h 3800"/>
                <a:gd name="T24" fmla="*/ 2212 w 3586"/>
                <a:gd name="T25" fmla="*/ 3494 h 3800"/>
                <a:gd name="T26" fmla="*/ 1954 w 3586"/>
                <a:gd name="T27" fmla="*/ 3650 h 3800"/>
                <a:gd name="T28" fmla="*/ 1601 w 3586"/>
                <a:gd name="T29" fmla="*/ 3764 h 3800"/>
                <a:gd name="T30" fmla="*/ 1202 w 3586"/>
                <a:gd name="T31" fmla="*/ 3800 h 3800"/>
                <a:gd name="T32" fmla="*/ 346 w 3586"/>
                <a:gd name="T33" fmla="*/ 3482 h 3800"/>
                <a:gd name="T34" fmla="*/ 0 w 3586"/>
                <a:gd name="T35" fmla="*/ 2671 h 3800"/>
                <a:gd name="T36" fmla="*/ 176 w 3586"/>
                <a:gd name="T37" fmla="*/ 2026 h 3800"/>
                <a:gd name="T38" fmla="*/ 675 w 3586"/>
                <a:gd name="T39" fmla="*/ 1631 h 3800"/>
                <a:gd name="T40" fmla="*/ 1468 w 3586"/>
                <a:gd name="T41" fmla="*/ 1425 h 3800"/>
                <a:gd name="T42" fmla="*/ 2449 w 3586"/>
                <a:gd name="T43" fmla="*/ 1336 h 3800"/>
                <a:gd name="T44" fmla="*/ 2449 w 3586"/>
                <a:gd name="T45" fmla="*/ 1317 h 3800"/>
                <a:gd name="T46" fmla="*/ 2207 w 3586"/>
                <a:gd name="T47" fmla="*/ 903 h 3800"/>
                <a:gd name="T48" fmla="*/ 1491 w 3586"/>
                <a:gd name="T49" fmla="*/ 790 h 3800"/>
                <a:gd name="T50" fmla="*/ 2442 w 3586"/>
                <a:gd name="T51" fmla="*/ 2763 h 3800"/>
                <a:gd name="T52" fmla="*/ 2442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4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3 w 3586"/>
                <a:gd name="T67" fmla="*/ 2987 h 3800"/>
                <a:gd name="T68" fmla="*/ 1783 w 3586"/>
                <a:gd name="T69" fmla="*/ 3018 h 3800"/>
                <a:gd name="T70" fmla="*/ 2131 w 3586"/>
                <a:gd name="T71" fmla="*/ 2947 h 3800"/>
                <a:gd name="T72" fmla="*/ 2442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1491" y="790"/>
                  </a:moveTo>
                  <a:cubicBezTo>
                    <a:pt x="1302" y="790"/>
                    <a:pt x="1101" y="823"/>
                    <a:pt x="886" y="892"/>
                  </a:cubicBezTo>
                  <a:cubicBezTo>
                    <a:pt x="670" y="959"/>
                    <a:pt x="517" y="1012"/>
                    <a:pt x="423" y="1048"/>
                  </a:cubicBez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3" y="23"/>
                    <a:pt x="1458" y="0"/>
                    <a:pt x="1733" y="0"/>
                  </a:cubicBezTo>
                  <a:cubicBezTo>
                    <a:pt x="2387" y="0"/>
                    <a:pt x="2859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2" y="3704"/>
                    <a:pt x="2442" y="3704"/>
                    <a:pt x="2442" y="3704"/>
                  </a:cubicBezTo>
                  <a:cubicBezTo>
                    <a:pt x="2442" y="3323"/>
                    <a:pt x="2442" y="3323"/>
                    <a:pt x="2442" y="3323"/>
                  </a:cubicBezTo>
                  <a:cubicBezTo>
                    <a:pt x="2380" y="3370"/>
                    <a:pt x="2304" y="3426"/>
                    <a:pt x="2212" y="3494"/>
                  </a:cubicBezTo>
                  <a:cubicBezTo>
                    <a:pt x="2120" y="3560"/>
                    <a:pt x="2034" y="3612"/>
                    <a:pt x="1954" y="3650"/>
                  </a:cubicBezTo>
                  <a:cubicBezTo>
                    <a:pt x="1840" y="3701"/>
                    <a:pt x="1723" y="3739"/>
                    <a:pt x="1601" y="3764"/>
                  </a:cubicBezTo>
                  <a:cubicBezTo>
                    <a:pt x="1480" y="3788"/>
                    <a:pt x="1348" y="3800"/>
                    <a:pt x="1202" y="3800"/>
                  </a:cubicBezTo>
                  <a:cubicBezTo>
                    <a:pt x="861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59" y="1728"/>
                    <a:pt x="675" y="1631"/>
                  </a:cubicBezTo>
                  <a:cubicBezTo>
                    <a:pt x="887" y="1535"/>
                    <a:pt x="1152" y="1466"/>
                    <a:pt x="1468" y="1425"/>
                  </a:cubicBezTo>
                  <a:cubicBezTo>
                    <a:pt x="1783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4" y="828"/>
                    <a:pt x="1807" y="790"/>
                    <a:pt x="1491" y="790"/>
                  </a:cubicBezTo>
                  <a:close/>
                  <a:moveTo>
                    <a:pt x="2442" y="2763"/>
                  </a:moveTo>
                  <a:cubicBezTo>
                    <a:pt x="2442" y="2014"/>
                    <a:pt x="2442" y="2014"/>
                    <a:pt x="2442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8" y="2090"/>
                    <a:pt x="1621" y="2116"/>
                    <a:pt x="1527" y="2146"/>
                  </a:cubicBezTo>
                  <a:cubicBezTo>
                    <a:pt x="1412" y="2182"/>
                    <a:pt x="1325" y="2235"/>
                    <a:pt x="1264" y="2304"/>
                  </a:cubicBezTo>
                  <a:cubicBezTo>
                    <a:pt x="1203" y="2373"/>
                    <a:pt x="1174" y="2463"/>
                    <a:pt x="1174" y="2577"/>
                  </a:cubicBezTo>
                  <a:cubicBezTo>
                    <a:pt x="1174" y="2651"/>
                    <a:pt x="1180" y="2712"/>
                    <a:pt x="1193" y="2760"/>
                  </a:cubicBezTo>
                  <a:cubicBezTo>
                    <a:pt x="1205" y="2806"/>
                    <a:pt x="1238" y="2850"/>
                    <a:pt x="1289" y="2893"/>
                  </a:cubicBezTo>
                  <a:cubicBezTo>
                    <a:pt x="1337" y="2936"/>
                    <a:pt x="1396" y="2967"/>
                    <a:pt x="1463" y="2987"/>
                  </a:cubicBezTo>
                  <a:cubicBezTo>
                    <a:pt x="1532" y="3008"/>
                    <a:pt x="1638" y="3018"/>
                    <a:pt x="1783" y="3018"/>
                  </a:cubicBezTo>
                  <a:cubicBezTo>
                    <a:pt x="1898" y="3018"/>
                    <a:pt x="2013" y="2995"/>
                    <a:pt x="2131" y="2947"/>
                  </a:cubicBezTo>
                  <a:cubicBezTo>
                    <a:pt x="2250" y="2901"/>
                    <a:pt x="2354" y="2839"/>
                    <a:pt x="2442" y="27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11"/>
            <p:cNvSpPr>
              <a:spLocks noEditPoints="1"/>
            </p:cNvSpPr>
            <p:nvPr userDrawn="1"/>
          </p:nvSpPr>
          <p:spPr bwMode="auto">
            <a:xfrm>
              <a:off x="-166" y="657"/>
              <a:ext cx="2504" cy="1926"/>
            </a:xfrm>
            <a:custGeom>
              <a:avLst/>
              <a:gdLst>
                <a:gd name="T0" fmla="*/ 9239 w 14324"/>
                <a:gd name="T1" fmla="*/ 915 h 11013"/>
                <a:gd name="T2" fmla="*/ 3968 w 14324"/>
                <a:gd name="T3" fmla="*/ 232 h 11013"/>
                <a:gd name="T4" fmla="*/ 3969 w 14324"/>
                <a:gd name="T5" fmla="*/ 234 h 11013"/>
                <a:gd name="T6" fmla="*/ 8294 w 14324"/>
                <a:gd name="T7" fmla="*/ 800 h 11013"/>
                <a:gd name="T8" fmla="*/ 10916 w 14324"/>
                <a:gd name="T9" fmla="*/ 2561 h 11013"/>
                <a:gd name="T10" fmla="*/ 4631 w 14324"/>
                <a:gd name="T11" fmla="*/ 949 h 11013"/>
                <a:gd name="T12" fmla="*/ 5034 w 14324"/>
                <a:gd name="T13" fmla="*/ 1728 h 11013"/>
                <a:gd name="T14" fmla="*/ 1529 w 14324"/>
                <a:gd name="T15" fmla="*/ 3667 h 11013"/>
                <a:gd name="T16" fmla="*/ 5085 w 14324"/>
                <a:gd name="T17" fmla="*/ 10098 h 11013"/>
                <a:gd name="T18" fmla="*/ 10355 w 14324"/>
                <a:gd name="T19" fmla="*/ 10781 h 11013"/>
                <a:gd name="T20" fmla="*/ 10355 w 14324"/>
                <a:gd name="T21" fmla="*/ 10779 h 11013"/>
                <a:gd name="T22" fmla="*/ 6028 w 14324"/>
                <a:gd name="T23" fmla="*/ 10213 h 11013"/>
                <a:gd name="T24" fmla="*/ 3487 w 14324"/>
                <a:gd name="T25" fmla="*/ 8470 h 11013"/>
                <a:gd name="T26" fmla="*/ 9649 w 14324"/>
                <a:gd name="T27" fmla="*/ 10235 h 11013"/>
                <a:gd name="T28" fmla="*/ 9139 w 14324"/>
                <a:gd name="T29" fmla="*/ 9323 h 11013"/>
                <a:gd name="T30" fmla="*/ 12794 w 14324"/>
                <a:gd name="T31" fmla="*/ 7347 h 11013"/>
                <a:gd name="T32" fmla="*/ 9239 w 14324"/>
                <a:gd name="T33" fmla="*/ 915 h 11013"/>
                <a:gd name="T34" fmla="*/ 8989 w 14324"/>
                <a:gd name="T35" fmla="*/ 9152 h 11013"/>
                <a:gd name="T36" fmla="*/ 8398 w 14324"/>
                <a:gd name="T37" fmla="*/ 8001 h 11013"/>
                <a:gd name="T38" fmla="*/ 10169 w 14324"/>
                <a:gd name="T39" fmla="*/ 8001 h 11013"/>
                <a:gd name="T40" fmla="*/ 8989 w 14324"/>
                <a:gd name="T41" fmla="*/ 9152 h 11013"/>
                <a:gd name="T42" fmla="*/ 11293 w 14324"/>
                <a:gd name="T43" fmla="*/ 6150 h 11013"/>
                <a:gd name="T44" fmla="*/ 10950 w 14324"/>
                <a:gd name="T45" fmla="*/ 6535 h 11013"/>
                <a:gd name="T46" fmla="*/ 9529 w 14324"/>
                <a:gd name="T47" fmla="*/ 7437 h 11013"/>
                <a:gd name="T48" fmla="*/ 8355 w 14324"/>
                <a:gd name="T49" fmla="*/ 7822 h 11013"/>
                <a:gd name="T50" fmla="*/ 8347 w 14324"/>
                <a:gd name="T51" fmla="*/ 7824 h 11013"/>
                <a:gd name="T52" fmla="*/ 8303 w 14324"/>
                <a:gd name="T53" fmla="*/ 7834 h 11013"/>
                <a:gd name="T54" fmla="*/ 7822 w 14324"/>
                <a:gd name="T55" fmla="*/ 6950 h 11013"/>
                <a:gd name="T56" fmla="*/ 3418 w 14324"/>
                <a:gd name="T57" fmla="*/ 8235 h 11013"/>
                <a:gd name="T58" fmla="*/ 3262 w 14324"/>
                <a:gd name="T59" fmla="*/ 8281 h 11013"/>
                <a:gd name="T60" fmla="*/ 3237 w 14324"/>
                <a:gd name="T61" fmla="*/ 8248 h 11013"/>
                <a:gd name="T62" fmla="*/ 3043 w 14324"/>
                <a:gd name="T63" fmla="*/ 4863 h 11013"/>
                <a:gd name="T64" fmla="*/ 4725 w 14324"/>
                <a:gd name="T65" fmla="*/ 3604 h 11013"/>
                <a:gd name="T66" fmla="*/ 5852 w 14324"/>
                <a:gd name="T67" fmla="*/ 3235 h 11013"/>
                <a:gd name="T68" fmla="*/ 5895 w 14324"/>
                <a:gd name="T69" fmla="*/ 3227 h 11013"/>
                <a:gd name="T70" fmla="*/ 6430 w 14324"/>
                <a:gd name="T71" fmla="*/ 4154 h 11013"/>
                <a:gd name="T72" fmla="*/ 10977 w 14324"/>
                <a:gd name="T73" fmla="*/ 2761 h 11013"/>
                <a:gd name="T74" fmla="*/ 11076 w 14324"/>
                <a:gd name="T75" fmla="*/ 2732 h 11013"/>
                <a:gd name="T76" fmla="*/ 11100 w 14324"/>
                <a:gd name="T77" fmla="*/ 2766 h 11013"/>
                <a:gd name="T78" fmla="*/ 11293 w 14324"/>
                <a:gd name="T79" fmla="*/ 6150 h 1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24" h="11013">
                  <a:moveTo>
                    <a:pt x="9239" y="915"/>
                  </a:moveTo>
                  <a:cubicBezTo>
                    <a:pt x="7498" y="209"/>
                    <a:pt x="5612" y="0"/>
                    <a:pt x="3968" y="232"/>
                  </a:cubicBezTo>
                  <a:cubicBezTo>
                    <a:pt x="3969" y="234"/>
                    <a:pt x="3969" y="234"/>
                    <a:pt x="3969" y="234"/>
                  </a:cubicBezTo>
                  <a:cubicBezTo>
                    <a:pt x="5130" y="74"/>
                    <a:pt x="6866" y="222"/>
                    <a:pt x="8294" y="800"/>
                  </a:cubicBezTo>
                  <a:cubicBezTo>
                    <a:pt x="9384" y="1242"/>
                    <a:pt x="10248" y="1855"/>
                    <a:pt x="10916" y="2561"/>
                  </a:cubicBezTo>
                  <a:cubicBezTo>
                    <a:pt x="4631" y="949"/>
                    <a:pt x="4631" y="949"/>
                    <a:pt x="4631" y="949"/>
                  </a:cubicBezTo>
                  <a:cubicBezTo>
                    <a:pt x="5034" y="1728"/>
                    <a:pt x="5034" y="1728"/>
                    <a:pt x="5034" y="1728"/>
                  </a:cubicBezTo>
                  <a:cubicBezTo>
                    <a:pt x="3491" y="1995"/>
                    <a:pt x="2258" y="2650"/>
                    <a:pt x="1529" y="3667"/>
                  </a:cubicBezTo>
                  <a:cubicBezTo>
                    <a:pt x="0" y="5803"/>
                    <a:pt x="1591" y="8683"/>
                    <a:pt x="5085" y="10098"/>
                  </a:cubicBezTo>
                  <a:cubicBezTo>
                    <a:pt x="6826" y="10804"/>
                    <a:pt x="8712" y="11013"/>
                    <a:pt x="10355" y="10781"/>
                  </a:cubicBezTo>
                  <a:cubicBezTo>
                    <a:pt x="10355" y="10779"/>
                    <a:pt x="10355" y="10779"/>
                    <a:pt x="10355" y="10779"/>
                  </a:cubicBezTo>
                  <a:cubicBezTo>
                    <a:pt x="9195" y="10939"/>
                    <a:pt x="7458" y="10791"/>
                    <a:pt x="6028" y="10213"/>
                  </a:cubicBezTo>
                  <a:cubicBezTo>
                    <a:pt x="4940" y="9772"/>
                    <a:pt x="4075" y="9158"/>
                    <a:pt x="3487" y="8470"/>
                  </a:cubicBezTo>
                  <a:cubicBezTo>
                    <a:pt x="9649" y="10235"/>
                    <a:pt x="9649" y="10235"/>
                    <a:pt x="9649" y="10235"/>
                  </a:cubicBezTo>
                  <a:cubicBezTo>
                    <a:pt x="9139" y="9323"/>
                    <a:pt x="9139" y="9323"/>
                    <a:pt x="9139" y="9323"/>
                  </a:cubicBezTo>
                  <a:cubicBezTo>
                    <a:pt x="10682" y="9056"/>
                    <a:pt x="12066" y="8363"/>
                    <a:pt x="12794" y="7347"/>
                  </a:cubicBezTo>
                  <a:cubicBezTo>
                    <a:pt x="14324" y="5210"/>
                    <a:pt x="12733" y="2330"/>
                    <a:pt x="9239" y="915"/>
                  </a:cubicBezTo>
                  <a:close/>
                  <a:moveTo>
                    <a:pt x="8989" y="9152"/>
                  </a:moveTo>
                  <a:cubicBezTo>
                    <a:pt x="8398" y="8001"/>
                    <a:pt x="8398" y="8001"/>
                    <a:pt x="8398" y="8001"/>
                  </a:cubicBezTo>
                  <a:cubicBezTo>
                    <a:pt x="10169" y="8001"/>
                    <a:pt x="10169" y="8001"/>
                    <a:pt x="10169" y="8001"/>
                  </a:cubicBezTo>
                  <a:lnTo>
                    <a:pt x="8989" y="9152"/>
                  </a:lnTo>
                  <a:close/>
                  <a:moveTo>
                    <a:pt x="11293" y="6150"/>
                  </a:moveTo>
                  <a:cubicBezTo>
                    <a:pt x="11201" y="6277"/>
                    <a:pt x="11085" y="6407"/>
                    <a:pt x="10950" y="6535"/>
                  </a:cubicBezTo>
                  <a:cubicBezTo>
                    <a:pt x="10580" y="6905"/>
                    <a:pt x="10101" y="7210"/>
                    <a:pt x="9529" y="7437"/>
                  </a:cubicBezTo>
                  <a:cubicBezTo>
                    <a:pt x="9149" y="7603"/>
                    <a:pt x="8742" y="7736"/>
                    <a:pt x="8355" y="7822"/>
                  </a:cubicBezTo>
                  <a:cubicBezTo>
                    <a:pt x="8352" y="7822"/>
                    <a:pt x="8350" y="7824"/>
                    <a:pt x="8347" y="7824"/>
                  </a:cubicBezTo>
                  <a:cubicBezTo>
                    <a:pt x="8303" y="7834"/>
                    <a:pt x="8303" y="7834"/>
                    <a:pt x="8303" y="7834"/>
                  </a:cubicBezTo>
                  <a:cubicBezTo>
                    <a:pt x="7822" y="6950"/>
                    <a:pt x="7822" y="6950"/>
                    <a:pt x="7822" y="6950"/>
                  </a:cubicBezTo>
                  <a:cubicBezTo>
                    <a:pt x="3418" y="8235"/>
                    <a:pt x="3418" y="8235"/>
                    <a:pt x="3418" y="8235"/>
                  </a:cubicBezTo>
                  <a:cubicBezTo>
                    <a:pt x="3262" y="8281"/>
                    <a:pt x="3262" y="8281"/>
                    <a:pt x="3262" y="8281"/>
                  </a:cubicBezTo>
                  <a:cubicBezTo>
                    <a:pt x="3237" y="8248"/>
                    <a:pt x="3237" y="8248"/>
                    <a:pt x="3237" y="8248"/>
                  </a:cubicBezTo>
                  <a:cubicBezTo>
                    <a:pt x="2394" y="7103"/>
                    <a:pt x="2324" y="5869"/>
                    <a:pt x="3043" y="4863"/>
                  </a:cubicBezTo>
                  <a:cubicBezTo>
                    <a:pt x="3418" y="4340"/>
                    <a:pt x="4001" y="3904"/>
                    <a:pt x="4725" y="3604"/>
                  </a:cubicBezTo>
                  <a:cubicBezTo>
                    <a:pt x="5085" y="3444"/>
                    <a:pt x="5464" y="3321"/>
                    <a:pt x="5852" y="3235"/>
                  </a:cubicBezTo>
                  <a:cubicBezTo>
                    <a:pt x="5895" y="3227"/>
                    <a:pt x="5895" y="3227"/>
                    <a:pt x="5895" y="3227"/>
                  </a:cubicBezTo>
                  <a:cubicBezTo>
                    <a:pt x="6430" y="4154"/>
                    <a:pt x="6430" y="4154"/>
                    <a:pt x="6430" y="4154"/>
                  </a:cubicBezTo>
                  <a:cubicBezTo>
                    <a:pt x="10977" y="2761"/>
                    <a:pt x="10977" y="2761"/>
                    <a:pt x="10977" y="2761"/>
                  </a:cubicBezTo>
                  <a:cubicBezTo>
                    <a:pt x="11076" y="2732"/>
                    <a:pt x="11076" y="2732"/>
                    <a:pt x="11076" y="2732"/>
                  </a:cubicBezTo>
                  <a:cubicBezTo>
                    <a:pt x="11100" y="2766"/>
                    <a:pt x="11100" y="2766"/>
                    <a:pt x="11100" y="2766"/>
                  </a:cubicBezTo>
                  <a:cubicBezTo>
                    <a:pt x="11943" y="3912"/>
                    <a:pt x="12012" y="5144"/>
                    <a:pt x="11293" y="6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520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3225" y="1203325"/>
            <a:ext cx="8345488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783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3225" y="1203325"/>
            <a:ext cx="396000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788713" y="1203325"/>
            <a:ext cx="396000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7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3225" y="1203325"/>
            <a:ext cx="259200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3279969" y="1203325"/>
            <a:ext cx="259200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6"/>
          </p:nvPr>
        </p:nvSpPr>
        <p:spPr>
          <a:xfrm>
            <a:off x="6156713" y="1203325"/>
            <a:ext cx="259200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5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 lIns="144000" tIns="144000" r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Click icon to insert image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103393" y="4667250"/>
            <a:ext cx="652463" cy="2275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413" t="3268" r="1" b="1014"/>
            </a:stretch>
          </a:blipFill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AARNet Pty Ltd |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95288" y="2569900"/>
            <a:ext cx="3024712" cy="1873513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 r="63400" b="95157"/>
            </a:stretch>
          </a:blipFill>
        </p:spPr>
        <p:txBody>
          <a:bodyPr tIns="21600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2787750"/>
          </a:xfrm>
          <a:solidFill>
            <a:schemeClr val="accent2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insert black and white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1851671"/>
            <a:ext cx="2592387" cy="2447279"/>
          </a:xfrm>
          <a:solidFill>
            <a:schemeClr val="accent1"/>
          </a:solidFill>
        </p:spPr>
        <p:txBody>
          <a:bodyPr lIns="324000" tIns="144000" rIns="144000" bIns="25200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Heading/ # 2 lines max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 rot="5400000" flipH="1">
            <a:off x="368430" y="2058047"/>
            <a:ext cx="305511" cy="25179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271368" y="1851671"/>
            <a:ext cx="2592387" cy="2447279"/>
          </a:xfrm>
          <a:solidFill>
            <a:schemeClr val="accent1"/>
          </a:solidFill>
        </p:spPr>
        <p:txBody>
          <a:bodyPr lIns="324000" tIns="144000" rIns="144000" bIns="25200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Heading/ # 2 lines max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3"/>
          </p:nvPr>
        </p:nvSpPr>
        <p:spPr>
          <a:xfrm rot="5400000" flipH="1">
            <a:off x="3244510" y="2058047"/>
            <a:ext cx="305511" cy="25179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147448" y="1851671"/>
            <a:ext cx="2592387" cy="2447279"/>
          </a:xfrm>
          <a:solidFill>
            <a:schemeClr val="accent1"/>
          </a:solidFill>
        </p:spPr>
        <p:txBody>
          <a:bodyPr lIns="324000" tIns="144000" rIns="144000" bIns="25200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Heading/ # 2 lines max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/>
          </p:nvPr>
        </p:nvSpPr>
        <p:spPr>
          <a:xfrm rot="5400000" flipH="1">
            <a:off x="6120590" y="2058047"/>
            <a:ext cx="305511" cy="25179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7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886"/>
            <a:ext cx="6789015" cy="587853"/>
          </a:xfrm>
        </p:spPr>
        <p:txBody>
          <a:bodyPr wrap="square">
            <a:sp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2800" b="0" cap="all" baseline="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4443413"/>
            <a:ext cx="312586" cy="110800"/>
          </a:xfrm>
        </p:spPr>
        <p:txBody>
          <a:bodyPr wrap="none">
            <a:spAutoFit/>
          </a:bodyPr>
          <a:lstStyle>
            <a:lvl1pPr>
              <a:defRPr sz="800" b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1203325"/>
            <a:ext cx="3960000" cy="3096000"/>
          </a:xfrm>
          <a:solidFill>
            <a:schemeClr val="accent5"/>
          </a:solidFill>
        </p:spPr>
        <p:txBody>
          <a:bodyPr lIns="252000" tIns="1224000" rIns="252000" bIns="360000"/>
          <a:lstStyle>
            <a:lvl1pPr algn="ctr">
              <a:defRPr sz="240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93288" y="1203325"/>
            <a:ext cx="3960000" cy="3096000"/>
          </a:xfrm>
          <a:solidFill>
            <a:schemeClr val="accent1"/>
          </a:solidFill>
        </p:spPr>
        <p:txBody>
          <a:bodyPr lIns="252000" tIns="1224000" rIns="252000" bIns="360000"/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 rot="5400000">
            <a:off x="4421533" y="2625428"/>
            <a:ext cx="305511" cy="251795"/>
          </a:xfrm>
          <a:prstGeom prst="triangl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1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035" y="367886"/>
            <a:ext cx="6119687" cy="3662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34" y="1203326"/>
            <a:ext cx="8345679" cy="3096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412" y="4722070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2901B45F-83E6-41DD-81FE-3D61A4139122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4734413"/>
            <a:ext cx="6127200" cy="98425"/>
            <a:chOff x="2317750" y="2519363"/>
            <a:chExt cx="4511675" cy="98425"/>
          </a:xfrm>
        </p:grpSpPr>
        <p:sp>
          <p:nvSpPr>
            <p:cNvPr id="22" name="Rectangle 15"/>
            <p:cNvSpPr>
              <a:spLocks noChangeArrowheads="1"/>
            </p:cNvSpPr>
            <p:nvPr userDrawn="1"/>
          </p:nvSpPr>
          <p:spPr bwMode="auto">
            <a:xfrm>
              <a:off x="2317750" y="2519363"/>
              <a:ext cx="911225" cy="98425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Rectangle 16"/>
            <p:cNvSpPr>
              <a:spLocks noChangeArrowheads="1"/>
            </p:cNvSpPr>
            <p:nvPr userDrawn="1"/>
          </p:nvSpPr>
          <p:spPr bwMode="auto">
            <a:xfrm>
              <a:off x="5473700" y="2519363"/>
              <a:ext cx="911225" cy="98425"/>
            </a:xfrm>
            <a:prstGeom prst="rect">
              <a:avLst/>
            </a:prstGeom>
            <a:solidFill>
              <a:srgbClr val="FBA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Rectangle 17"/>
            <p:cNvSpPr>
              <a:spLocks noChangeArrowheads="1"/>
            </p:cNvSpPr>
            <p:nvPr userDrawn="1"/>
          </p:nvSpPr>
          <p:spPr bwMode="auto">
            <a:xfrm>
              <a:off x="3228975" y="2519363"/>
              <a:ext cx="2244725" cy="98425"/>
            </a:xfrm>
            <a:prstGeom prst="rect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Rectangle 18"/>
            <p:cNvSpPr>
              <a:spLocks noChangeArrowheads="1"/>
            </p:cNvSpPr>
            <p:nvPr userDrawn="1"/>
          </p:nvSpPr>
          <p:spPr bwMode="auto">
            <a:xfrm>
              <a:off x="6384925" y="2519363"/>
              <a:ext cx="444500" cy="98425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xfrm flipH="1">
            <a:off x="6251262" y="4722070"/>
            <a:ext cx="811119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© AARNet Pty Ltd </a:t>
            </a:r>
            <a:r>
              <a:rPr lang="en-AU" dirty="0">
                <a:solidFill>
                  <a:schemeClr val="accent1"/>
                </a:solidFill>
              </a:rPr>
              <a:t>|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8089386" y="4675625"/>
            <a:ext cx="664598" cy="216000"/>
            <a:chOff x="-166" y="657"/>
            <a:chExt cx="5926" cy="1926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5367" y="1187"/>
              <a:ext cx="393" cy="818"/>
            </a:xfrm>
            <a:custGeom>
              <a:avLst/>
              <a:gdLst>
                <a:gd name="T0" fmla="*/ 2250 w 2250"/>
                <a:gd name="T1" fmla="*/ 4035 h 4678"/>
                <a:gd name="T2" fmla="*/ 2250 w 2250"/>
                <a:gd name="T3" fmla="*/ 4576 h 4678"/>
                <a:gd name="T4" fmla="*/ 1881 w 2250"/>
                <a:gd name="T5" fmla="*/ 4649 h 4678"/>
                <a:gd name="T6" fmla="*/ 1524 w 2250"/>
                <a:gd name="T7" fmla="*/ 4678 h 4678"/>
                <a:gd name="T8" fmla="*/ 692 w 2250"/>
                <a:gd name="T9" fmla="*/ 4384 h 4678"/>
                <a:gd name="T10" fmla="*/ 407 w 2250"/>
                <a:gd name="T11" fmla="*/ 3438 h 4678"/>
                <a:gd name="T12" fmla="*/ 407 w 2250"/>
                <a:gd name="T13" fmla="*/ 1535 h 4678"/>
                <a:gd name="T14" fmla="*/ 0 w 2250"/>
                <a:gd name="T15" fmla="*/ 1535 h 4678"/>
                <a:gd name="T16" fmla="*/ 0 w 2250"/>
                <a:gd name="T17" fmla="*/ 1025 h 4678"/>
                <a:gd name="T18" fmla="*/ 407 w 2250"/>
                <a:gd name="T19" fmla="*/ 1025 h 4678"/>
                <a:gd name="T20" fmla="*/ 407 w 2250"/>
                <a:gd name="T21" fmla="*/ 0 h 4678"/>
                <a:gd name="T22" fmla="*/ 1011 w 2250"/>
                <a:gd name="T23" fmla="*/ 0 h 4678"/>
                <a:gd name="T24" fmla="*/ 1011 w 2250"/>
                <a:gd name="T25" fmla="*/ 1025 h 4678"/>
                <a:gd name="T26" fmla="*/ 2250 w 2250"/>
                <a:gd name="T27" fmla="*/ 1025 h 4678"/>
                <a:gd name="T28" fmla="*/ 2250 w 2250"/>
                <a:gd name="T29" fmla="*/ 1535 h 4678"/>
                <a:gd name="T30" fmla="*/ 1011 w 2250"/>
                <a:gd name="T31" fmla="*/ 1535 h 4678"/>
                <a:gd name="T32" fmla="*/ 1011 w 2250"/>
                <a:gd name="T33" fmla="*/ 3169 h 4678"/>
                <a:gd name="T34" fmla="*/ 1024 w 2250"/>
                <a:gd name="T35" fmla="*/ 3610 h 4678"/>
                <a:gd name="T36" fmla="*/ 1113 w 2250"/>
                <a:gd name="T37" fmla="*/ 3907 h 4678"/>
                <a:gd name="T38" fmla="*/ 1307 w 2250"/>
                <a:gd name="T39" fmla="*/ 4094 h 4678"/>
                <a:gd name="T40" fmla="*/ 1682 w 2250"/>
                <a:gd name="T41" fmla="*/ 4153 h 4678"/>
                <a:gd name="T42" fmla="*/ 1988 w 2250"/>
                <a:gd name="T43" fmla="*/ 4111 h 4678"/>
                <a:gd name="T44" fmla="*/ 2219 w 2250"/>
                <a:gd name="T45" fmla="*/ 4035 h 4678"/>
                <a:gd name="T46" fmla="*/ 2250 w 2250"/>
                <a:gd name="T47" fmla="*/ 4035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0" h="4678">
                  <a:moveTo>
                    <a:pt x="2250" y="4035"/>
                  </a:moveTo>
                  <a:cubicBezTo>
                    <a:pt x="2250" y="4576"/>
                    <a:pt x="2250" y="4576"/>
                    <a:pt x="2250" y="4576"/>
                  </a:cubicBezTo>
                  <a:cubicBezTo>
                    <a:pt x="2138" y="4606"/>
                    <a:pt x="2015" y="4631"/>
                    <a:pt x="1881" y="4649"/>
                  </a:cubicBezTo>
                  <a:cubicBezTo>
                    <a:pt x="1748" y="4669"/>
                    <a:pt x="1628" y="4678"/>
                    <a:pt x="1524" y="4678"/>
                  </a:cubicBezTo>
                  <a:cubicBezTo>
                    <a:pt x="1159" y="4678"/>
                    <a:pt x="881" y="4580"/>
                    <a:pt x="692" y="4384"/>
                  </a:cubicBezTo>
                  <a:cubicBezTo>
                    <a:pt x="500" y="4186"/>
                    <a:pt x="407" y="3872"/>
                    <a:pt x="407" y="3438"/>
                  </a:cubicBezTo>
                  <a:cubicBezTo>
                    <a:pt x="407" y="1535"/>
                    <a:pt x="407" y="1535"/>
                    <a:pt x="407" y="1535"/>
                  </a:cubicBezTo>
                  <a:cubicBezTo>
                    <a:pt x="0" y="1535"/>
                    <a:pt x="0" y="1535"/>
                    <a:pt x="0" y="1535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07" y="1025"/>
                    <a:pt x="407" y="1025"/>
                    <a:pt x="407" y="102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1" y="1025"/>
                    <a:pt x="1011" y="1025"/>
                    <a:pt x="1011" y="1025"/>
                  </a:cubicBezTo>
                  <a:cubicBezTo>
                    <a:pt x="2250" y="1025"/>
                    <a:pt x="2250" y="1025"/>
                    <a:pt x="2250" y="1025"/>
                  </a:cubicBezTo>
                  <a:cubicBezTo>
                    <a:pt x="2250" y="1535"/>
                    <a:pt x="2250" y="1535"/>
                    <a:pt x="2250" y="1535"/>
                  </a:cubicBezTo>
                  <a:cubicBezTo>
                    <a:pt x="1011" y="1535"/>
                    <a:pt x="1011" y="1535"/>
                    <a:pt x="1011" y="1535"/>
                  </a:cubicBezTo>
                  <a:cubicBezTo>
                    <a:pt x="1011" y="3169"/>
                    <a:pt x="1011" y="3169"/>
                    <a:pt x="1011" y="3169"/>
                  </a:cubicBezTo>
                  <a:cubicBezTo>
                    <a:pt x="1011" y="3357"/>
                    <a:pt x="1016" y="3503"/>
                    <a:pt x="1024" y="3610"/>
                  </a:cubicBezTo>
                  <a:cubicBezTo>
                    <a:pt x="1032" y="3716"/>
                    <a:pt x="1062" y="3814"/>
                    <a:pt x="1113" y="3907"/>
                  </a:cubicBezTo>
                  <a:cubicBezTo>
                    <a:pt x="1161" y="3992"/>
                    <a:pt x="1225" y="4055"/>
                    <a:pt x="1307" y="4094"/>
                  </a:cubicBezTo>
                  <a:cubicBezTo>
                    <a:pt x="1388" y="4134"/>
                    <a:pt x="1515" y="4153"/>
                    <a:pt x="1682" y="4153"/>
                  </a:cubicBezTo>
                  <a:cubicBezTo>
                    <a:pt x="1779" y="4153"/>
                    <a:pt x="1883" y="4140"/>
                    <a:pt x="1988" y="4111"/>
                  </a:cubicBezTo>
                  <a:cubicBezTo>
                    <a:pt x="2095" y="4081"/>
                    <a:pt x="2173" y="4055"/>
                    <a:pt x="2219" y="4035"/>
                  </a:cubicBezTo>
                  <a:lnTo>
                    <a:pt x="2250" y="4035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4777" y="1350"/>
              <a:ext cx="569" cy="656"/>
            </a:xfrm>
            <a:custGeom>
              <a:avLst/>
              <a:gdLst>
                <a:gd name="T0" fmla="*/ 480 w 3253"/>
                <a:gd name="T1" fmla="*/ 515 h 3755"/>
                <a:gd name="T2" fmla="*/ 1742 w 3253"/>
                <a:gd name="T3" fmla="*/ 0 h 3755"/>
                <a:gd name="T4" fmla="*/ 2862 w 3253"/>
                <a:gd name="T5" fmla="*/ 424 h 3755"/>
                <a:gd name="T6" fmla="*/ 3253 w 3253"/>
                <a:gd name="T7" fmla="*/ 1627 h 3755"/>
                <a:gd name="T8" fmla="*/ 3253 w 3253"/>
                <a:gd name="T9" fmla="*/ 1955 h 3755"/>
                <a:gd name="T10" fmla="*/ 612 w 3253"/>
                <a:gd name="T11" fmla="*/ 1955 h 3755"/>
                <a:gd name="T12" fmla="*/ 712 w 3253"/>
                <a:gd name="T13" fmla="*/ 2527 h 3755"/>
                <a:gd name="T14" fmla="*/ 984 w 3253"/>
                <a:gd name="T15" fmla="*/ 2926 h 3755"/>
                <a:gd name="T16" fmla="*/ 1380 w 3253"/>
                <a:gd name="T17" fmla="*/ 3156 h 3755"/>
                <a:gd name="T18" fmla="*/ 1886 w 3253"/>
                <a:gd name="T19" fmla="*/ 3232 h 3755"/>
                <a:gd name="T20" fmla="*/ 2621 w 3253"/>
                <a:gd name="T21" fmla="*/ 3085 h 3755"/>
                <a:gd name="T22" fmla="*/ 3148 w 3253"/>
                <a:gd name="T23" fmla="*/ 2796 h 3755"/>
                <a:gd name="T24" fmla="*/ 3181 w 3253"/>
                <a:gd name="T25" fmla="*/ 2796 h 3755"/>
                <a:gd name="T26" fmla="*/ 3181 w 3253"/>
                <a:gd name="T27" fmla="*/ 3454 h 3755"/>
                <a:gd name="T28" fmla="*/ 2559 w 3253"/>
                <a:gd name="T29" fmla="*/ 3670 h 3755"/>
                <a:gd name="T30" fmla="*/ 1891 w 3253"/>
                <a:gd name="T31" fmla="*/ 3755 h 3755"/>
                <a:gd name="T32" fmla="*/ 500 w 3253"/>
                <a:gd name="T33" fmla="*/ 3274 h 3755"/>
                <a:gd name="T34" fmla="*/ 0 w 3253"/>
                <a:gd name="T35" fmla="*/ 1907 h 3755"/>
                <a:gd name="T36" fmla="*/ 480 w 3253"/>
                <a:gd name="T37" fmla="*/ 515 h 3755"/>
                <a:gd name="T38" fmla="*/ 2670 w 3253"/>
                <a:gd name="T39" fmla="*/ 1491 h 3755"/>
                <a:gd name="T40" fmla="*/ 2430 w 3253"/>
                <a:gd name="T41" fmla="*/ 755 h 3755"/>
                <a:gd name="T42" fmla="*/ 1713 w 3253"/>
                <a:gd name="T43" fmla="*/ 495 h 3755"/>
                <a:gd name="T44" fmla="*/ 939 w 3253"/>
                <a:gd name="T45" fmla="*/ 780 h 3755"/>
                <a:gd name="T46" fmla="*/ 612 w 3253"/>
                <a:gd name="T47" fmla="*/ 1491 h 3755"/>
                <a:gd name="T48" fmla="*/ 2670 w 3253"/>
                <a:gd name="T49" fmla="*/ 149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3" h="3755">
                  <a:moveTo>
                    <a:pt x="480" y="515"/>
                  </a:moveTo>
                  <a:cubicBezTo>
                    <a:pt x="799" y="171"/>
                    <a:pt x="1221" y="0"/>
                    <a:pt x="1742" y="0"/>
                  </a:cubicBezTo>
                  <a:cubicBezTo>
                    <a:pt x="2226" y="0"/>
                    <a:pt x="2598" y="141"/>
                    <a:pt x="2862" y="424"/>
                  </a:cubicBezTo>
                  <a:cubicBezTo>
                    <a:pt x="3123" y="706"/>
                    <a:pt x="3253" y="1107"/>
                    <a:pt x="3253" y="1627"/>
                  </a:cubicBezTo>
                  <a:cubicBezTo>
                    <a:pt x="3253" y="1955"/>
                    <a:pt x="3253" y="1955"/>
                    <a:pt x="3253" y="1955"/>
                  </a:cubicBezTo>
                  <a:cubicBezTo>
                    <a:pt x="612" y="1955"/>
                    <a:pt x="612" y="1955"/>
                    <a:pt x="612" y="1955"/>
                  </a:cubicBezTo>
                  <a:cubicBezTo>
                    <a:pt x="612" y="2173"/>
                    <a:pt x="645" y="2364"/>
                    <a:pt x="712" y="2527"/>
                  </a:cubicBezTo>
                  <a:cubicBezTo>
                    <a:pt x="778" y="2689"/>
                    <a:pt x="869" y="2822"/>
                    <a:pt x="984" y="2926"/>
                  </a:cubicBezTo>
                  <a:cubicBezTo>
                    <a:pt x="1096" y="3028"/>
                    <a:pt x="1227" y="3105"/>
                    <a:pt x="1380" y="3156"/>
                  </a:cubicBezTo>
                  <a:cubicBezTo>
                    <a:pt x="1532" y="3205"/>
                    <a:pt x="1701" y="3232"/>
                    <a:pt x="1886" y="3232"/>
                  </a:cubicBezTo>
                  <a:cubicBezTo>
                    <a:pt x="2129" y="3232"/>
                    <a:pt x="2374" y="3182"/>
                    <a:pt x="2621" y="3085"/>
                  </a:cubicBezTo>
                  <a:cubicBezTo>
                    <a:pt x="2866" y="2986"/>
                    <a:pt x="3042" y="2891"/>
                    <a:pt x="3148" y="2796"/>
                  </a:cubicBezTo>
                  <a:cubicBezTo>
                    <a:pt x="3181" y="2796"/>
                    <a:pt x="3181" y="2796"/>
                    <a:pt x="3181" y="2796"/>
                  </a:cubicBezTo>
                  <a:cubicBezTo>
                    <a:pt x="3181" y="3454"/>
                    <a:pt x="3181" y="3454"/>
                    <a:pt x="3181" y="3454"/>
                  </a:cubicBezTo>
                  <a:cubicBezTo>
                    <a:pt x="2977" y="3539"/>
                    <a:pt x="2769" y="3612"/>
                    <a:pt x="2559" y="3670"/>
                  </a:cubicBezTo>
                  <a:cubicBezTo>
                    <a:pt x="2346" y="3727"/>
                    <a:pt x="2124" y="3755"/>
                    <a:pt x="1891" y="3755"/>
                  </a:cubicBezTo>
                  <a:cubicBezTo>
                    <a:pt x="1296" y="3755"/>
                    <a:pt x="832" y="3595"/>
                    <a:pt x="500" y="3274"/>
                  </a:cubicBezTo>
                  <a:cubicBezTo>
                    <a:pt x="166" y="2954"/>
                    <a:pt x="0" y="2498"/>
                    <a:pt x="0" y="1907"/>
                  </a:cubicBezTo>
                  <a:cubicBezTo>
                    <a:pt x="0" y="1323"/>
                    <a:pt x="159" y="859"/>
                    <a:pt x="480" y="515"/>
                  </a:cubicBezTo>
                  <a:close/>
                  <a:moveTo>
                    <a:pt x="2670" y="1491"/>
                  </a:moveTo>
                  <a:cubicBezTo>
                    <a:pt x="2669" y="1173"/>
                    <a:pt x="2588" y="928"/>
                    <a:pt x="2430" y="755"/>
                  </a:cubicBezTo>
                  <a:cubicBezTo>
                    <a:pt x="2274" y="581"/>
                    <a:pt x="2034" y="495"/>
                    <a:pt x="1713" y="495"/>
                  </a:cubicBezTo>
                  <a:cubicBezTo>
                    <a:pt x="1389" y="495"/>
                    <a:pt x="1130" y="590"/>
                    <a:pt x="939" y="780"/>
                  </a:cubicBezTo>
                  <a:cubicBezTo>
                    <a:pt x="747" y="969"/>
                    <a:pt x="638" y="1207"/>
                    <a:pt x="612" y="1491"/>
                  </a:cubicBezTo>
                  <a:lnTo>
                    <a:pt x="2670" y="1491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210" y="1350"/>
              <a:ext cx="524" cy="642"/>
            </a:xfrm>
            <a:custGeom>
              <a:avLst/>
              <a:gdLst>
                <a:gd name="T0" fmla="*/ 605 w 2995"/>
                <a:gd name="T1" fmla="*/ 497 h 3674"/>
                <a:gd name="T2" fmla="*/ 1188 w 2995"/>
                <a:gd name="T3" fmla="*/ 131 h 3674"/>
                <a:gd name="T4" fmla="*/ 1807 w 2995"/>
                <a:gd name="T5" fmla="*/ 0 h 3674"/>
                <a:gd name="T6" fmla="*/ 2691 w 2995"/>
                <a:gd name="T7" fmla="*/ 348 h 3674"/>
                <a:gd name="T8" fmla="*/ 2995 w 2995"/>
                <a:gd name="T9" fmla="*/ 1354 h 3674"/>
                <a:gd name="T10" fmla="*/ 2995 w 2995"/>
                <a:gd name="T11" fmla="*/ 3674 h 3674"/>
                <a:gd name="T12" fmla="*/ 2391 w 2995"/>
                <a:gd name="T13" fmla="*/ 3674 h 3674"/>
                <a:gd name="T14" fmla="*/ 2391 w 2995"/>
                <a:gd name="T15" fmla="*/ 1640 h 3674"/>
                <a:gd name="T16" fmla="*/ 2361 w 2995"/>
                <a:gd name="T17" fmla="*/ 1178 h 3674"/>
                <a:gd name="T18" fmla="*/ 2256 w 2995"/>
                <a:gd name="T19" fmla="*/ 841 h 3674"/>
                <a:gd name="T20" fmla="*/ 2026 w 2995"/>
                <a:gd name="T21" fmla="*/ 641 h 3674"/>
                <a:gd name="T22" fmla="*/ 1636 w 2995"/>
                <a:gd name="T23" fmla="*/ 575 h 3674"/>
                <a:gd name="T24" fmla="*/ 1121 w 2995"/>
                <a:gd name="T25" fmla="*/ 697 h 3674"/>
                <a:gd name="T26" fmla="*/ 605 w 2995"/>
                <a:gd name="T27" fmla="*/ 1007 h 3674"/>
                <a:gd name="T28" fmla="*/ 605 w 2995"/>
                <a:gd name="T29" fmla="*/ 3674 h 3674"/>
                <a:gd name="T30" fmla="*/ 0 w 2995"/>
                <a:gd name="T31" fmla="*/ 3674 h 3674"/>
                <a:gd name="T32" fmla="*/ 0 w 2995"/>
                <a:gd name="T33" fmla="*/ 95 h 3674"/>
                <a:gd name="T34" fmla="*/ 605 w 2995"/>
                <a:gd name="T35" fmla="*/ 95 h 3674"/>
                <a:gd name="T36" fmla="*/ 605 w 2995"/>
                <a:gd name="T37" fmla="*/ 497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5" h="3674">
                  <a:moveTo>
                    <a:pt x="605" y="497"/>
                  </a:moveTo>
                  <a:cubicBezTo>
                    <a:pt x="793" y="340"/>
                    <a:pt x="987" y="218"/>
                    <a:pt x="1188" y="131"/>
                  </a:cubicBezTo>
                  <a:cubicBezTo>
                    <a:pt x="1389" y="44"/>
                    <a:pt x="1595" y="0"/>
                    <a:pt x="1807" y="0"/>
                  </a:cubicBezTo>
                  <a:cubicBezTo>
                    <a:pt x="2193" y="0"/>
                    <a:pt x="2488" y="116"/>
                    <a:pt x="2691" y="348"/>
                  </a:cubicBezTo>
                  <a:cubicBezTo>
                    <a:pt x="2895" y="582"/>
                    <a:pt x="2995" y="916"/>
                    <a:pt x="2995" y="1354"/>
                  </a:cubicBezTo>
                  <a:cubicBezTo>
                    <a:pt x="2995" y="3674"/>
                    <a:pt x="2995" y="3674"/>
                    <a:pt x="2995" y="3674"/>
                  </a:cubicBezTo>
                  <a:cubicBezTo>
                    <a:pt x="2391" y="3674"/>
                    <a:pt x="2391" y="3674"/>
                    <a:pt x="2391" y="3674"/>
                  </a:cubicBezTo>
                  <a:cubicBezTo>
                    <a:pt x="2391" y="1640"/>
                    <a:pt x="2391" y="1640"/>
                    <a:pt x="2391" y="1640"/>
                  </a:cubicBezTo>
                  <a:cubicBezTo>
                    <a:pt x="2391" y="1476"/>
                    <a:pt x="2381" y="1323"/>
                    <a:pt x="2361" y="1178"/>
                  </a:cubicBezTo>
                  <a:cubicBezTo>
                    <a:pt x="2344" y="1035"/>
                    <a:pt x="2307" y="923"/>
                    <a:pt x="2256" y="841"/>
                  </a:cubicBezTo>
                  <a:cubicBezTo>
                    <a:pt x="2204" y="752"/>
                    <a:pt x="2126" y="684"/>
                    <a:pt x="2026" y="641"/>
                  </a:cubicBezTo>
                  <a:cubicBezTo>
                    <a:pt x="1925" y="597"/>
                    <a:pt x="1796" y="575"/>
                    <a:pt x="1636" y="575"/>
                  </a:cubicBezTo>
                  <a:cubicBezTo>
                    <a:pt x="1471" y="575"/>
                    <a:pt x="1298" y="617"/>
                    <a:pt x="1121" y="697"/>
                  </a:cubicBezTo>
                  <a:cubicBezTo>
                    <a:pt x="941" y="778"/>
                    <a:pt x="768" y="882"/>
                    <a:pt x="605" y="1007"/>
                  </a:cubicBezTo>
                  <a:cubicBezTo>
                    <a:pt x="605" y="3674"/>
                    <a:pt x="605" y="3674"/>
                    <a:pt x="605" y="3674"/>
                  </a:cubicBezTo>
                  <a:cubicBezTo>
                    <a:pt x="0" y="3674"/>
                    <a:pt x="0" y="3674"/>
                    <a:pt x="0" y="367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05" y="95"/>
                    <a:pt x="605" y="95"/>
                    <a:pt x="605" y="95"/>
                  </a:cubicBezTo>
                  <a:lnTo>
                    <a:pt x="605" y="497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679" y="1361"/>
              <a:ext cx="455" cy="631"/>
            </a:xfrm>
            <a:custGeom>
              <a:avLst/>
              <a:gdLst>
                <a:gd name="T0" fmla="*/ 2604 w 2604"/>
                <a:gd name="T1" fmla="*/ 14 h 3609"/>
                <a:gd name="T2" fmla="*/ 2604 w 2604"/>
                <a:gd name="T3" fmla="*/ 1116 h 3609"/>
                <a:gd name="T4" fmla="*/ 2502 w 2604"/>
                <a:gd name="T5" fmla="*/ 1116 h 3609"/>
                <a:gd name="T6" fmla="*/ 2267 w 2604"/>
                <a:gd name="T7" fmla="*/ 1077 h 3609"/>
                <a:gd name="T8" fmla="*/ 1995 w 2604"/>
                <a:gd name="T9" fmla="*/ 1063 h 3609"/>
                <a:gd name="T10" fmla="*/ 1563 w 2604"/>
                <a:gd name="T11" fmla="*/ 1096 h 3609"/>
                <a:gd name="T12" fmla="*/ 1158 w 2604"/>
                <a:gd name="T13" fmla="*/ 1205 h 3609"/>
                <a:gd name="T14" fmla="*/ 1158 w 2604"/>
                <a:gd name="T15" fmla="*/ 3609 h 3609"/>
                <a:gd name="T16" fmla="*/ 0 w 2604"/>
                <a:gd name="T17" fmla="*/ 3609 h 3609"/>
                <a:gd name="T18" fmla="*/ 0 w 2604"/>
                <a:gd name="T19" fmla="*/ 15 h 3609"/>
                <a:gd name="T20" fmla="*/ 1158 w 2604"/>
                <a:gd name="T21" fmla="*/ 15 h 3609"/>
                <a:gd name="T22" fmla="*/ 1158 w 2604"/>
                <a:gd name="T23" fmla="*/ 545 h 3609"/>
                <a:gd name="T24" fmla="*/ 1817 w 2604"/>
                <a:gd name="T25" fmla="*/ 109 h 3609"/>
                <a:gd name="T26" fmla="*/ 2334 w 2604"/>
                <a:gd name="T27" fmla="*/ 0 h 3609"/>
                <a:gd name="T28" fmla="*/ 2471 w 2604"/>
                <a:gd name="T29" fmla="*/ 4 h 3609"/>
                <a:gd name="T30" fmla="*/ 2604 w 2604"/>
                <a:gd name="T31" fmla="*/ 14 h 3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4" h="3609">
                  <a:moveTo>
                    <a:pt x="2604" y="14"/>
                  </a:moveTo>
                  <a:cubicBezTo>
                    <a:pt x="2604" y="1116"/>
                    <a:pt x="2604" y="1116"/>
                    <a:pt x="2604" y="1116"/>
                  </a:cubicBezTo>
                  <a:cubicBezTo>
                    <a:pt x="2502" y="1116"/>
                    <a:pt x="2502" y="1116"/>
                    <a:pt x="2502" y="1116"/>
                  </a:cubicBezTo>
                  <a:cubicBezTo>
                    <a:pt x="2454" y="1098"/>
                    <a:pt x="2375" y="1085"/>
                    <a:pt x="2267" y="1077"/>
                  </a:cubicBezTo>
                  <a:cubicBezTo>
                    <a:pt x="2158" y="1068"/>
                    <a:pt x="2067" y="1063"/>
                    <a:pt x="1995" y="1063"/>
                  </a:cubicBezTo>
                  <a:cubicBezTo>
                    <a:pt x="1832" y="1063"/>
                    <a:pt x="1687" y="1075"/>
                    <a:pt x="1563" y="1096"/>
                  </a:cubicBezTo>
                  <a:cubicBezTo>
                    <a:pt x="1437" y="1118"/>
                    <a:pt x="1302" y="1152"/>
                    <a:pt x="1158" y="1205"/>
                  </a:cubicBezTo>
                  <a:cubicBezTo>
                    <a:pt x="1158" y="3609"/>
                    <a:pt x="1158" y="3609"/>
                    <a:pt x="1158" y="3609"/>
                  </a:cubicBezTo>
                  <a:cubicBezTo>
                    <a:pt x="0" y="3609"/>
                    <a:pt x="0" y="3609"/>
                    <a:pt x="0" y="360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58" y="15"/>
                    <a:pt x="1158" y="15"/>
                    <a:pt x="1158" y="15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411" y="326"/>
                    <a:pt x="1632" y="181"/>
                    <a:pt x="1817" y="109"/>
                  </a:cubicBezTo>
                  <a:cubicBezTo>
                    <a:pt x="2005" y="37"/>
                    <a:pt x="2176" y="0"/>
                    <a:pt x="2334" y="0"/>
                  </a:cubicBezTo>
                  <a:cubicBezTo>
                    <a:pt x="2374" y="0"/>
                    <a:pt x="2420" y="2"/>
                    <a:pt x="2471" y="4"/>
                  </a:cubicBezTo>
                  <a:cubicBezTo>
                    <a:pt x="2522" y="7"/>
                    <a:pt x="2566" y="10"/>
                    <a:pt x="2604" y="14"/>
                  </a:cubicBez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2981" y="1344"/>
              <a:ext cx="627" cy="665"/>
            </a:xfrm>
            <a:custGeom>
              <a:avLst/>
              <a:gdLst>
                <a:gd name="T0" fmla="*/ 423 w 3586"/>
                <a:gd name="T1" fmla="*/ 1048 h 3800"/>
                <a:gd name="T2" fmla="*/ 318 w 3586"/>
                <a:gd name="T3" fmla="*/ 1048 h 3800"/>
                <a:gd name="T4" fmla="*/ 318 w 3586"/>
                <a:gd name="T5" fmla="*/ 179 h 3800"/>
                <a:gd name="T6" fmla="*/ 910 w 3586"/>
                <a:gd name="T7" fmla="*/ 66 h 3800"/>
                <a:gd name="T8" fmla="*/ 1733 w 3586"/>
                <a:gd name="T9" fmla="*/ 0 h 3800"/>
                <a:gd name="T10" fmla="*/ 3150 w 3586"/>
                <a:gd name="T11" fmla="*/ 303 h 3800"/>
                <a:gd name="T12" fmla="*/ 3586 w 3586"/>
                <a:gd name="T13" fmla="*/ 1254 h 3800"/>
                <a:gd name="T14" fmla="*/ 3586 w 3586"/>
                <a:gd name="T15" fmla="*/ 3704 h 3800"/>
                <a:gd name="T16" fmla="*/ 2444 w 3586"/>
                <a:gd name="T17" fmla="*/ 3704 h 3800"/>
                <a:gd name="T18" fmla="*/ 2444 w 3586"/>
                <a:gd name="T19" fmla="*/ 3323 h 3800"/>
                <a:gd name="T20" fmla="*/ 2214 w 3586"/>
                <a:gd name="T21" fmla="*/ 3494 h 3800"/>
                <a:gd name="T22" fmla="*/ 1954 w 3586"/>
                <a:gd name="T23" fmla="*/ 3650 h 3800"/>
                <a:gd name="T24" fmla="*/ 1603 w 3586"/>
                <a:gd name="T25" fmla="*/ 3764 h 3800"/>
                <a:gd name="T26" fmla="*/ 1203 w 3586"/>
                <a:gd name="T27" fmla="*/ 3800 h 3800"/>
                <a:gd name="T28" fmla="*/ 346 w 3586"/>
                <a:gd name="T29" fmla="*/ 3482 h 3800"/>
                <a:gd name="T30" fmla="*/ 0 w 3586"/>
                <a:gd name="T31" fmla="*/ 2671 h 3800"/>
                <a:gd name="T32" fmla="*/ 176 w 3586"/>
                <a:gd name="T33" fmla="*/ 2026 h 3800"/>
                <a:gd name="T34" fmla="*/ 676 w 3586"/>
                <a:gd name="T35" fmla="*/ 1631 h 3800"/>
                <a:gd name="T36" fmla="*/ 1468 w 3586"/>
                <a:gd name="T37" fmla="*/ 1425 h 3800"/>
                <a:gd name="T38" fmla="*/ 2449 w 3586"/>
                <a:gd name="T39" fmla="*/ 1336 h 3800"/>
                <a:gd name="T40" fmla="*/ 2449 w 3586"/>
                <a:gd name="T41" fmla="*/ 1317 h 3800"/>
                <a:gd name="T42" fmla="*/ 2207 w 3586"/>
                <a:gd name="T43" fmla="*/ 903 h 3800"/>
                <a:gd name="T44" fmla="*/ 1493 w 3586"/>
                <a:gd name="T45" fmla="*/ 790 h 3800"/>
                <a:gd name="T46" fmla="*/ 886 w 3586"/>
                <a:gd name="T47" fmla="*/ 892 h 3800"/>
                <a:gd name="T48" fmla="*/ 423 w 3586"/>
                <a:gd name="T49" fmla="*/ 1048 h 3800"/>
                <a:gd name="T50" fmla="*/ 2444 w 3586"/>
                <a:gd name="T51" fmla="*/ 2763 h 3800"/>
                <a:gd name="T52" fmla="*/ 2444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3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5 w 3586"/>
                <a:gd name="T67" fmla="*/ 2987 h 3800"/>
                <a:gd name="T68" fmla="*/ 1784 w 3586"/>
                <a:gd name="T69" fmla="*/ 3018 h 3800"/>
                <a:gd name="T70" fmla="*/ 2133 w 3586"/>
                <a:gd name="T71" fmla="*/ 2947 h 3800"/>
                <a:gd name="T72" fmla="*/ 2444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423" y="1048"/>
                  </a:move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5" y="23"/>
                    <a:pt x="1458" y="0"/>
                    <a:pt x="1733" y="0"/>
                  </a:cubicBezTo>
                  <a:cubicBezTo>
                    <a:pt x="2388" y="0"/>
                    <a:pt x="2860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4" y="3704"/>
                    <a:pt x="2444" y="3704"/>
                    <a:pt x="2444" y="3704"/>
                  </a:cubicBezTo>
                  <a:cubicBezTo>
                    <a:pt x="2444" y="3323"/>
                    <a:pt x="2444" y="3323"/>
                    <a:pt x="2444" y="3323"/>
                  </a:cubicBezTo>
                  <a:cubicBezTo>
                    <a:pt x="2381" y="3370"/>
                    <a:pt x="2304" y="3426"/>
                    <a:pt x="2214" y="3494"/>
                  </a:cubicBezTo>
                  <a:cubicBezTo>
                    <a:pt x="2121" y="3560"/>
                    <a:pt x="2034" y="3612"/>
                    <a:pt x="1954" y="3650"/>
                  </a:cubicBezTo>
                  <a:cubicBezTo>
                    <a:pt x="1842" y="3701"/>
                    <a:pt x="1723" y="3739"/>
                    <a:pt x="1603" y="3764"/>
                  </a:cubicBezTo>
                  <a:cubicBezTo>
                    <a:pt x="1481" y="3788"/>
                    <a:pt x="1348" y="3800"/>
                    <a:pt x="1203" y="3800"/>
                  </a:cubicBezTo>
                  <a:cubicBezTo>
                    <a:pt x="862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61" y="1728"/>
                    <a:pt x="676" y="1631"/>
                  </a:cubicBezTo>
                  <a:cubicBezTo>
                    <a:pt x="889" y="1535"/>
                    <a:pt x="1152" y="1466"/>
                    <a:pt x="1468" y="1425"/>
                  </a:cubicBezTo>
                  <a:cubicBezTo>
                    <a:pt x="1784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6" y="828"/>
                    <a:pt x="1807" y="790"/>
                    <a:pt x="1493" y="790"/>
                  </a:cubicBezTo>
                  <a:cubicBezTo>
                    <a:pt x="1304" y="790"/>
                    <a:pt x="1101" y="823"/>
                    <a:pt x="886" y="892"/>
                  </a:cubicBezTo>
                  <a:cubicBezTo>
                    <a:pt x="672" y="959"/>
                    <a:pt x="517" y="1012"/>
                    <a:pt x="423" y="1048"/>
                  </a:cubicBezTo>
                  <a:close/>
                  <a:moveTo>
                    <a:pt x="2444" y="2763"/>
                  </a:moveTo>
                  <a:cubicBezTo>
                    <a:pt x="2444" y="2014"/>
                    <a:pt x="2444" y="2014"/>
                    <a:pt x="2444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9" y="2090"/>
                    <a:pt x="1621" y="2116"/>
                    <a:pt x="1527" y="2146"/>
                  </a:cubicBezTo>
                  <a:cubicBezTo>
                    <a:pt x="1414" y="2182"/>
                    <a:pt x="1325" y="2235"/>
                    <a:pt x="1264" y="2304"/>
                  </a:cubicBezTo>
                  <a:cubicBezTo>
                    <a:pt x="1205" y="2373"/>
                    <a:pt x="1173" y="2463"/>
                    <a:pt x="1173" y="2577"/>
                  </a:cubicBezTo>
                  <a:cubicBezTo>
                    <a:pt x="1173" y="2651"/>
                    <a:pt x="1180" y="2712"/>
                    <a:pt x="1193" y="2760"/>
                  </a:cubicBezTo>
                  <a:cubicBezTo>
                    <a:pt x="1206" y="2806"/>
                    <a:pt x="1238" y="2850"/>
                    <a:pt x="1289" y="2893"/>
                  </a:cubicBezTo>
                  <a:cubicBezTo>
                    <a:pt x="1338" y="2936"/>
                    <a:pt x="1396" y="2967"/>
                    <a:pt x="1465" y="2987"/>
                  </a:cubicBezTo>
                  <a:cubicBezTo>
                    <a:pt x="1532" y="3008"/>
                    <a:pt x="1638" y="3018"/>
                    <a:pt x="1784" y="3018"/>
                  </a:cubicBezTo>
                  <a:cubicBezTo>
                    <a:pt x="1898" y="3018"/>
                    <a:pt x="2014" y="2995"/>
                    <a:pt x="2133" y="2947"/>
                  </a:cubicBezTo>
                  <a:cubicBezTo>
                    <a:pt x="2250" y="2901"/>
                    <a:pt x="2354" y="2839"/>
                    <a:pt x="2444" y="2763"/>
                  </a:cubicBez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2307" y="1344"/>
              <a:ext cx="627" cy="665"/>
            </a:xfrm>
            <a:custGeom>
              <a:avLst/>
              <a:gdLst>
                <a:gd name="T0" fmla="*/ 1491 w 3586"/>
                <a:gd name="T1" fmla="*/ 790 h 3800"/>
                <a:gd name="T2" fmla="*/ 886 w 3586"/>
                <a:gd name="T3" fmla="*/ 892 h 3800"/>
                <a:gd name="T4" fmla="*/ 423 w 3586"/>
                <a:gd name="T5" fmla="*/ 1048 h 3800"/>
                <a:gd name="T6" fmla="*/ 318 w 3586"/>
                <a:gd name="T7" fmla="*/ 1048 h 3800"/>
                <a:gd name="T8" fmla="*/ 318 w 3586"/>
                <a:gd name="T9" fmla="*/ 179 h 3800"/>
                <a:gd name="T10" fmla="*/ 910 w 3586"/>
                <a:gd name="T11" fmla="*/ 66 h 3800"/>
                <a:gd name="T12" fmla="*/ 1733 w 3586"/>
                <a:gd name="T13" fmla="*/ 0 h 3800"/>
                <a:gd name="T14" fmla="*/ 3150 w 3586"/>
                <a:gd name="T15" fmla="*/ 303 h 3800"/>
                <a:gd name="T16" fmla="*/ 3586 w 3586"/>
                <a:gd name="T17" fmla="*/ 1254 h 3800"/>
                <a:gd name="T18" fmla="*/ 3586 w 3586"/>
                <a:gd name="T19" fmla="*/ 3704 h 3800"/>
                <a:gd name="T20" fmla="*/ 2442 w 3586"/>
                <a:gd name="T21" fmla="*/ 3704 h 3800"/>
                <a:gd name="T22" fmla="*/ 2442 w 3586"/>
                <a:gd name="T23" fmla="*/ 3323 h 3800"/>
                <a:gd name="T24" fmla="*/ 2212 w 3586"/>
                <a:gd name="T25" fmla="*/ 3494 h 3800"/>
                <a:gd name="T26" fmla="*/ 1954 w 3586"/>
                <a:gd name="T27" fmla="*/ 3650 h 3800"/>
                <a:gd name="T28" fmla="*/ 1601 w 3586"/>
                <a:gd name="T29" fmla="*/ 3764 h 3800"/>
                <a:gd name="T30" fmla="*/ 1202 w 3586"/>
                <a:gd name="T31" fmla="*/ 3800 h 3800"/>
                <a:gd name="T32" fmla="*/ 346 w 3586"/>
                <a:gd name="T33" fmla="*/ 3482 h 3800"/>
                <a:gd name="T34" fmla="*/ 0 w 3586"/>
                <a:gd name="T35" fmla="*/ 2671 h 3800"/>
                <a:gd name="T36" fmla="*/ 176 w 3586"/>
                <a:gd name="T37" fmla="*/ 2026 h 3800"/>
                <a:gd name="T38" fmla="*/ 675 w 3586"/>
                <a:gd name="T39" fmla="*/ 1631 h 3800"/>
                <a:gd name="T40" fmla="*/ 1468 w 3586"/>
                <a:gd name="T41" fmla="*/ 1425 h 3800"/>
                <a:gd name="T42" fmla="*/ 2449 w 3586"/>
                <a:gd name="T43" fmla="*/ 1336 h 3800"/>
                <a:gd name="T44" fmla="*/ 2449 w 3586"/>
                <a:gd name="T45" fmla="*/ 1317 h 3800"/>
                <a:gd name="T46" fmla="*/ 2207 w 3586"/>
                <a:gd name="T47" fmla="*/ 903 h 3800"/>
                <a:gd name="T48" fmla="*/ 1491 w 3586"/>
                <a:gd name="T49" fmla="*/ 790 h 3800"/>
                <a:gd name="T50" fmla="*/ 2442 w 3586"/>
                <a:gd name="T51" fmla="*/ 2763 h 3800"/>
                <a:gd name="T52" fmla="*/ 2442 w 3586"/>
                <a:gd name="T53" fmla="*/ 2014 h 3800"/>
                <a:gd name="T54" fmla="*/ 1939 w 3586"/>
                <a:gd name="T55" fmla="*/ 2067 h 3800"/>
                <a:gd name="T56" fmla="*/ 1527 w 3586"/>
                <a:gd name="T57" fmla="*/ 2146 h 3800"/>
                <a:gd name="T58" fmla="*/ 1264 w 3586"/>
                <a:gd name="T59" fmla="*/ 2304 h 3800"/>
                <a:gd name="T60" fmla="*/ 1174 w 3586"/>
                <a:gd name="T61" fmla="*/ 2577 h 3800"/>
                <a:gd name="T62" fmla="*/ 1193 w 3586"/>
                <a:gd name="T63" fmla="*/ 2760 h 3800"/>
                <a:gd name="T64" fmla="*/ 1289 w 3586"/>
                <a:gd name="T65" fmla="*/ 2893 h 3800"/>
                <a:gd name="T66" fmla="*/ 1463 w 3586"/>
                <a:gd name="T67" fmla="*/ 2987 h 3800"/>
                <a:gd name="T68" fmla="*/ 1783 w 3586"/>
                <a:gd name="T69" fmla="*/ 3018 h 3800"/>
                <a:gd name="T70" fmla="*/ 2131 w 3586"/>
                <a:gd name="T71" fmla="*/ 2947 h 3800"/>
                <a:gd name="T72" fmla="*/ 2442 w 3586"/>
                <a:gd name="T73" fmla="*/ 2763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6" h="3800">
                  <a:moveTo>
                    <a:pt x="1491" y="790"/>
                  </a:moveTo>
                  <a:cubicBezTo>
                    <a:pt x="1302" y="790"/>
                    <a:pt x="1101" y="823"/>
                    <a:pt x="886" y="892"/>
                  </a:cubicBezTo>
                  <a:cubicBezTo>
                    <a:pt x="670" y="959"/>
                    <a:pt x="517" y="1012"/>
                    <a:pt x="423" y="1048"/>
                  </a:cubicBezTo>
                  <a:cubicBezTo>
                    <a:pt x="318" y="1048"/>
                    <a:pt x="318" y="1048"/>
                    <a:pt x="318" y="1048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440" y="148"/>
                    <a:pt x="637" y="110"/>
                    <a:pt x="910" y="66"/>
                  </a:cubicBezTo>
                  <a:cubicBezTo>
                    <a:pt x="1183" y="23"/>
                    <a:pt x="1458" y="0"/>
                    <a:pt x="1733" y="0"/>
                  </a:cubicBezTo>
                  <a:cubicBezTo>
                    <a:pt x="2387" y="0"/>
                    <a:pt x="2859" y="102"/>
                    <a:pt x="3150" y="303"/>
                  </a:cubicBezTo>
                  <a:cubicBezTo>
                    <a:pt x="3441" y="505"/>
                    <a:pt x="3586" y="823"/>
                    <a:pt x="3586" y="1254"/>
                  </a:cubicBezTo>
                  <a:cubicBezTo>
                    <a:pt x="3586" y="3704"/>
                    <a:pt x="3586" y="3704"/>
                    <a:pt x="3586" y="3704"/>
                  </a:cubicBezTo>
                  <a:cubicBezTo>
                    <a:pt x="2442" y="3704"/>
                    <a:pt x="2442" y="3704"/>
                    <a:pt x="2442" y="3704"/>
                  </a:cubicBezTo>
                  <a:cubicBezTo>
                    <a:pt x="2442" y="3323"/>
                    <a:pt x="2442" y="3323"/>
                    <a:pt x="2442" y="3323"/>
                  </a:cubicBezTo>
                  <a:cubicBezTo>
                    <a:pt x="2380" y="3370"/>
                    <a:pt x="2304" y="3426"/>
                    <a:pt x="2212" y="3494"/>
                  </a:cubicBezTo>
                  <a:cubicBezTo>
                    <a:pt x="2120" y="3560"/>
                    <a:pt x="2034" y="3612"/>
                    <a:pt x="1954" y="3650"/>
                  </a:cubicBezTo>
                  <a:cubicBezTo>
                    <a:pt x="1840" y="3701"/>
                    <a:pt x="1723" y="3739"/>
                    <a:pt x="1601" y="3764"/>
                  </a:cubicBezTo>
                  <a:cubicBezTo>
                    <a:pt x="1480" y="3788"/>
                    <a:pt x="1348" y="3800"/>
                    <a:pt x="1202" y="3800"/>
                  </a:cubicBezTo>
                  <a:cubicBezTo>
                    <a:pt x="861" y="3800"/>
                    <a:pt x="576" y="3695"/>
                    <a:pt x="346" y="3482"/>
                  </a:cubicBezTo>
                  <a:cubicBezTo>
                    <a:pt x="115" y="3272"/>
                    <a:pt x="0" y="3000"/>
                    <a:pt x="0" y="2671"/>
                  </a:cubicBezTo>
                  <a:cubicBezTo>
                    <a:pt x="0" y="2408"/>
                    <a:pt x="59" y="2192"/>
                    <a:pt x="176" y="2026"/>
                  </a:cubicBezTo>
                  <a:cubicBezTo>
                    <a:pt x="293" y="1859"/>
                    <a:pt x="459" y="1728"/>
                    <a:pt x="675" y="1631"/>
                  </a:cubicBezTo>
                  <a:cubicBezTo>
                    <a:pt x="887" y="1535"/>
                    <a:pt x="1152" y="1466"/>
                    <a:pt x="1468" y="1425"/>
                  </a:cubicBezTo>
                  <a:cubicBezTo>
                    <a:pt x="1783" y="1386"/>
                    <a:pt x="2110" y="1354"/>
                    <a:pt x="2449" y="1336"/>
                  </a:cubicBezTo>
                  <a:cubicBezTo>
                    <a:pt x="2449" y="1317"/>
                    <a:pt x="2449" y="1317"/>
                    <a:pt x="2449" y="1317"/>
                  </a:cubicBezTo>
                  <a:cubicBezTo>
                    <a:pt x="2449" y="1117"/>
                    <a:pt x="2368" y="979"/>
                    <a:pt x="2207" y="903"/>
                  </a:cubicBezTo>
                  <a:cubicBezTo>
                    <a:pt x="2044" y="828"/>
                    <a:pt x="1807" y="790"/>
                    <a:pt x="1491" y="790"/>
                  </a:cubicBezTo>
                  <a:close/>
                  <a:moveTo>
                    <a:pt x="2442" y="2763"/>
                  </a:moveTo>
                  <a:cubicBezTo>
                    <a:pt x="2442" y="2014"/>
                    <a:pt x="2442" y="2014"/>
                    <a:pt x="2442" y="2014"/>
                  </a:cubicBezTo>
                  <a:cubicBezTo>
                    <a:pt x="2288" y="2027"/>
                    <a:pt x="2120" y="2046"/>
                    <a:pt x="1939" y="2067"/>
                  </a:cubicBezTo>
                  <a:cubicBezTo>
                    <a:pt x="1758" y="2090"/>
                    <a:pt x="1621" y="2116"/>
                    <a:pt x="1527" y="2146"/>
                  </a:cubicBezTo>
                  <a:cubicBezTo>
                    <a:pt x="1412" y="2182"/>
                    <a:pt x="1325" y="2235"/>
                    <a:pt x="1264" y="2304"/>
                  </a:cubicBezTo>
                  <a:cubicBezTo>
                    <a:pt x="1203" y="2373"/>
                    <a:pt x="1174" y="2463"/>
                    <a:pt x="1174" y="2577"/>
                  </a:cubicBezTo>
                  <a:cubicBezTo>
                    <a:pt x="1174" y="2651"/>
                    <a:pt x="1180" y="2712"/>
                    <a:pt x="1193" y="2760"/>
                  </a:cubicBezTo>
                  <a:cubicBezTo>
                    <a:pt x="1205" y="2806"/>
                    <a:pt x="1238" y="2850"/>
                    <a:pt x="1289" y="2893"/>
                  </a:cubicBezTo>
                  <a:cubicBezTo>
                    <a:pt x="1337" y="2936"/>
                    <a:pt x="1396" y="2967"/>
                    <a:pt x="1463" y="2987"/>
                  </a:cubicBezTo>
                  <a:cubicBezTo>
                    <a:pt x="1532" y="3008"/>
                    <a:pt x="1638" y="3018"/>
                    <a:pt x="1783" y="3018"/>
                  </a:cubicBezTo>
                  <a:cubicBezTo>
                    <a:pt x="1898" y="3018"/>
                    <a:pt x="2013" y="2995"/>
                    <a:pt x="2131" y="2947"/>
                  </a:cubicBezTo>
                  <a:cubicBezTo>
                    <a:pt x="2250" y="2901"/>
                    <a:pt x="2354" y="2839"/>
                    <a:pt x="2442" y="2763"/>
                  </a:cubicBez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-166" y="657"/>
              <a:ext cx="2504" cy="1926"/>
            </a:xfrm>
            <a:custGeom>
              <a:avLst/>
              <a:gdLst>
                <a:gd name="T0" fmla="*/ 9239 w 14324"/>
                <a:gd name="T1" fmla="*/ 915 h 11013"/>
                <a:gd name="T2" fmla="*/ 3968 w 14324"/>
                <a:gd name="T3" fmla="*/ 232 h 11013"/>
                <a:gd name="T4" fmla="*/ 3969 w 14324"/>
                <a:gd name="T5" fmla="*/ 234 h 11013"/>
                <a:gd name="T6" fmla="*/ 8294 w 14324"/>
                <a:gd name="T7" fmla="*/ 800 h 11013"/>
                <a:gd name="T8" fmla="*/ 10916 w 14324"/>
                <a:gd name="T9" fmla="*/ 2561 h 11013"/>
                <a:gd name="T10" fmla="*/ 4631 w 14324"/>
                <a:gd name="T11" fmla="*/ 949 h 11013"/>
                <a:gd name="T12" fmla="*/ 5034 w 14324"/>
                <a:gd name="T13" fmla="*/ 1728 h 11013"/>
                <a:gd name="T14" fmla="*/ 1529 w 14324"/>
                <a:gd name="T15" fmla="*/ 3667 h 11013"/>
                <a:gd name="T16" fmla="*/ 5085 w 14324"/>
                <a:gd name="T17" fmla="*/ 10098 h 11013"/>
                <a:gd name="T18" fmla="*/ 10355 w 14324"/>
                <a:gd name="T19" fmla="*/ 10781 h 11013"/>
                <a:gd name="T20" fmla="*/ 10355 w 14324"/>
                <a:gd name="T21" fmla="*/ 10779 h 11013"/>
                <a:gd name="T22" fmla="*/ 6028 w 14324"/>
                <a:gd name="T23" fmla="*/ 10213 h 11013"/>
                <a:gd name="T24" fmla="*/ 3487 w 14324"/>
                <a:gd name="T25" fmla="*/ 8470 h 11013"/>
                <a:gd name="T26" fmla="*/ 9649 w 14324"/>
                <a:gd name="T27" fmla="*/ 10235 h 11013"/>
                <a:gd name="T28" fmla="*/ 9139 w 14324"/>
                <a:gd name="T29" fmla="*/ 9323 h 11013"/>
                <a:gd name="T30" fmla="*/ 12794 w 14324"/>
                <a:gd name="T31" fmla="*/ 7347 h 11013"/>
                <a:gd name="T32" fmla="*/ 9239 w 14324"/>
                <a:gd name="T33" fmla="*/ 915 h 11013"/>
                <a:gd name="T34" fmla="*/ 8989 w 14324"/>
                <a:gd name="T35" fmla="*/ 9152 h 11013"/>
                <a:gd name="T36" fmla="*/ 8398 w 14324"/>
                <a:gd name="T37" fmla="*/ 8001 h 11013"/>
                <a:gd name="T38" fmla="*/ 10169 w 14324"/>
                <a:gd name="T39" fmla="*/ 8001 h 11013"/>
                <a:gd name="T40" fmla="*/ 8989 w 14324"/>
                <a:gd name="T41" fmla="*/ 9152 h 11013"/>
                <a:gd name="T42" fmla="*/ 11293 w 14324"/>
                <a:gd name="T43" fmla="*/ 6150 h 11013"/>
                <a:gd name="T44" fmla="*/ 10950 w 14324"/>
                <a:gd name="T45" fmla="*/ 6535 h 11013"/>
                <a:gd name="T46" fmla="*/ 9529 w 14324"/>
                <a:gd name="T47" fmla="*/ 7437 h 11013"/>
                <a:gd name="T48" fmla="*/ 8355 w 14324"/>
                <a:gd name="T49" fmla="*/ 7822 h 11013"/>
                <a:gd name="T50" fmla="*/ 8347 w 14324"/>
                <a:gd name="T51" fmla="*/ 7824 h 11013"/>
                <a:gd name="T52" fmla="*/ 8303 w 14324"/>
                <a:gd name="T53" fmla="*/ 7834 h 11013"/>
                <a:gd name="T54" fmla="*/ 7822 w 14324"/>
                <a:gd name="T55" fmla="*/ 6950 h 11013"/>
                <a:gd name="T56" fmla="*/ 3418 w 14324"/>
                <a:gd name="T57" fmla="*/ 8235 h 11013"/>
                <a:gd name="T58" fmla="*/ 3262 w 14324"/>
                <a:gd name="T59" fmla="*/ 8281 h 11013"/>
                <a:gd name="T60" fmla="*/ 3237 w 14324"/>
                <a:gd name="T61" fmla="*/ 8248 h 11013"/>
                <a:gd name="T62" fmla="*/ 3043 w 14324"/>
                <a:gd name="T63" fmla="*/ 4863 h 11013"/>
                <a:gd name="T64" fmla="*/ 4725 w 14324"/>
                <a:gd name="T65" fmla="*/ 3604 h 11013"/>
                <a:gd name="T66" fmla="*/ 5852 w 14324"/>
                <a:gd name="T67" fmla="*/ 3235 h 11013"/>
                <a:gd name="T68" fmla="*/ 5895 w 14324"/>
                <a:gd name="T69" fmla="*/ 3227 h 11013"/>
                <a:gd name="T70" fmla="*/ 6430 w 14324"/>
                <a:gd name="T71" fmla="*/ 4154 h 11013"/>
                <a:gd name="T72" fmla="*/ 10977 w 14324"/>
                <a:gd name="T73" fmla="*/ 2761 h 11013"/>
                <a:gd name="T74" fmla="*/ 11076 w 14324"/>
                <a:gd name="T75" fmla="*/ 2732 h 11013"/>
                <a:gd name="T76" fmla="*/ 11100 w 14324"/>
                <a:gd name="T77" fmla="*/ 2766 h 11013"/>
                <a:gd name="T78" fmla="*/ 11293 w 14324"/>
                <a:gd name="T79" fmla="*/ 6150 h 1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24" h="11013">
                  <a:moveTo>
                    <a:pt x="9239" y="915"/>
                  </a:moveTo>
                  <a:cubicBezTo>
                    <a:pt x="7498" y="209"/>
                    <a:pt x="5612" y="0"/>
                    <a:pt x="3968" y="232"/>
                  </a:cubicBezTo>
                  <a:cubicBezTo>
                    <a:pt x="3969" y="234"/>
                    <a:pt x="3969" y="234"/>
                    <a:pt x="3969" y="234"/>
                  </a:cubicBezTo>
                  <a:cubicBezTo>
                    <a:pt x="5130" y="74"/>
                    <a:pt x="6866" y="222"/>
                    <a:pt x="8294" y="800"/>
                  </a:cubicBezTo>
                  <a:cubicBezTo>
                    <a:pt x="9384" y="1242"/>
                    <a:pt x="10248" y="1855"/>
                    <a:pt x="10916" y="2561"/>
                  </a:cubicBezTo>
                  <a:cubicBezTo>
                    <a:pt x="4631" y="949"/>
                    <a:pt x="4631" y="949"/>
                    <a:pt x="4631" y="949"/>
                  </a:cubicBezTo>
                  <a:cubicBezTo>
                    <a:pt x="5034" y="1728"/>
                    <a:pt x="5034" y="1728"/>
                    <a:pt x="5034" y="1728"/>
                  </a:cubicBezTo>
                  <a:cubicBezTo>
                    <a:pt x="3491" y="1995"/>
                    <a:pt x="2258" y="2650"/>
                    <a:pt x="1529" y="3667"/>
                  </a:cubicBezTo>
                  <a:cubicBezTo>
                    <a:pt x="0" y="5803"/>
                    <a:pt x="1591" y="8683"/>
                    <a:pt x="5085" y="10098"/>
                  </a:cubicBezTo>
                  <a:cubicBezTo>
                    <a:pt x="6826" y="10804"/>
                    <a:pt x="8712" y="11013"/>
                    <a:pt x="10355" y="10781"/>
                  </a:cubicBezTo>
                  <a:cubicBezTo>
                    <a:pt x="10355" y="10779"/>
                    <a:pt x="10355" y="10779"/>
                    <a:pt x="10355" y="10779"/>
                  </a:cubicBezTo>
                  <a:cubicBezTo>
                    <a:pt x="9195" y="10939"/>
                    <a:pt x="7458" y="10791"/>
                    <a:pt x="6028" y="10213"/>
                  </a:cubicBezTo>
                  <a:cubicBezTo>
                    <a:pt x="4940" y="9772"/>
                    <a:pt x="4075" y="9158"/>
                    <a:pt x="3487" y="8470"/>
                  </a:cubicBezTo>
                  <a:cubicBezTo>
                    <a:pt x="9649" y="10235"/>
                    <a:pt x="9649" y="10235"/>
                    <a:pt x="9649" y="10235"/>
                  </a:cubicBezTo>
                  <a:cubicBezTo>
                    <a:pt x="9139" y="9323"/>
                    <a:pt x="9139" y="9323"/>
                    <a:pt x="9139" y="9323"/>
                  </a:cubicBezTo>
                  <a:cubicBezTo>
                    <a:pt x="10682" y="9056"/>
                    <a:pt x="12066" y="8363"/>
                    <a:pt x="12794" y="7347"/>
                  </a:cubicBezTo>
                  <a:cubicBezTo>
                    <a:pt x="14324" y="5210"/>
                    <a:pt x="12733" y="2330"/>
                    <a:pt x="9239" y="915"/>
                  </a:cubicBezTo>
                  <a:close/>
                  <a:moveTo>
                    <a:pt x="8989" y="9152"/>
                  </a:moveTo>
                  <a:cubicBezTo>
                    <a:pt x="8398" y="8001"/>
                    <a:pt x="8398" y="8001"/>
                    <a:pt x="8398" y="8001"/>
                  </a:cubicBezTo>
                  <a:cubicBezTo>
                    <a:pt x="10169" y="8001"/>
                    <a:pt x="10169" y="8001"/>
                    <a:pt x="10169" y="8001"/>
                  </a:cubicBezTo>
                  <a:lnTo>
                    <a:pt x="8989" y="9152"/>
                  </a:lnTo>
                  <a:close/>
                  <a:moveTo>
                    <a:pt x="11293" y="6150"/>
                  </a:moveTo>
                  <a:cubicBezTo>
                    <a:pt x="11201" y="6277"/>
                    <a:pt x="11085" y="6407"/>
                    <a:pt x="10950" y="6535"/>
                  </a:cubicBezTo>
                  <a:cubicBezTo>
                    <a:pt x="10580" y="6905"/>
                    <a:pt x="10101" y="7210"/>
                    <a:pt x="9529" y="7437"/>
                  </a:cubicBezTo>
                  <a:cubicBezTo>
                    <a:pt x="9149" y="7603"/>
                    <a:pt x="8742" y="7736"/>
                    <a:pt x="8355" y="7822"/>
                  </a:cubicBezTo>
                  <a:cubicBezTo>
                    <a:pt x="8352" y="7822"/>
                    <a:pt x="8350" y="7824"/>
                    <a:pt x="8347" y="7824"/>
                  </a:cubicBezTo>
                  <a:cubicBezTo>
                    <a:pt x="8303" y="7834"/>
                    <a:pt x="8303" y="7834"/>
                    <a:pt x="8303" y="7834"/>
                  </a:cubicBezTo>
                  <a:cubicBezTo>
                    <a:pt x="7822" y="6950"/>
                    <a:pt x="7822" y="6950"/>
                    <a:pt x="7822" y="6950"/>
                  </a:cubicBezTo>
                  <a:cubicBezTo>
                    <a:pt x="3418" y="8235"/>
                    <a:pt x="3418" y="8235"/>
                    <a:pt x="3418" y="8235"/>
                  </a:cubicBezTo>
                  <a:cubicBezTo>
                    <a:pt x="3262" y="8281"/>
                    <a:pt x="3262" y="8281"/>
                    <a:pt x="3262" y="8281"/>
                  </a:cubicBezTo>
                  <a:cubicBezTo>
                    <a:pt x="3237" y="8248"/>
                    <a:pt x="3237" y="8248"/>
                    <a:pt x="3237" y="8248"/>
                  </a:cubicBezTo>
                  <a:cubicBezTo>
                    <a:pt x="2394" y="7103"/>
                    <a:pt x="2324" y="5869"/>
                    <a:pt x="3043" y="4863"/>
                  </a:cubicBezTo>
                  <a:cubicBezTo>
                    <a:pt x="3418" y="4340"/>
                    <a:pt x="4001" y="3904"/>
                    <a:pt x="4725" y="3604"/>
                  </a:cubicBezTo>
                  <a:cubicBezTo>
                    <a:pt x="5085" y="3444"/>
                    <a:pt x="5464" y="3321"/>
                    <a:pt x="5852" y="3235"/>
                  </a:cubicBezTo>
                  <a:cubicBezTo>
                    <a:pt x="5895" y="3227"/>
                    <a:pt x="5895" y="3227"/>
                    <a:pt x="5895" y="3227"/>
                  </a:cubicBezTo>
                  <a:cubicBezTo>
                    <a:pt x="6430" y="4154"/>
                    <a:pt x="6430" y="4154"/>
                    <a:pt x="6430" y="4154"/>
                  </a:cubicBezTo>
                  <a:cubicBezTo>
                    <a:pt x="10977" y="2761"/>
                    <a:pt x="10977" y="2761"/>
                    <a:pt x="10977" y="2761"/>
                  </a:cubicBezTo>
                  <a:cubicBezTo>
                    <a:pt x="11076" y="2732"/>
                    <a:pt x="11076" y="2732"/>
                    <a:pt x="11076" y="2732"/>
                  </a:cubicBezTo>
                  <a:cubicBezTo>
                    <a:pt x="11100" y="2766"/>
                    <a:pt x="11100" y="2766"/>
                    <a:pt x="11100" y="2766"/>
                  </a:cubicBezTo>
                  <a:cubicBezTo>
                    <a:pt x="11943" y="3912"/>
                    <a:pt x="12012" y="5144"/>
                    <a:pt x="11293" y="6150"/>
                  </a:cubicBez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573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0" r:id="rId3"/>
    <p:sldLayoutId id="2147483665" r:id="rId4"/>
    <p:sldLayoutId id="2147483671" r:id="rId5"/>
    <p:sldLayoutId id="2147483672" r:id="rId6"/>
    <p:sldLayoutId id="2147483675" r:id="rId7"/>
    <p:sldLayoutId id="2147483673" r:id="rId8"/>
    <p:sldLayoutId id="2147483666" r:id="rId9"/>
    <p:sldLayoutId id="2147483667" r:id="rId10"/>
    <p:sldLayoutId id="2147483677" r:id="rId11"/>
    <p:sldLayoutId id="2147483669" r:id="rId12"/>
    <p:sldLayoutId id="2147483674" r:id="rId13"/>
    <p:sldLayoutId id="2147483676" r:id="rId14"/>
    <p:sldLayoutId id="2147483679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800" b="0" kern="1200" cap="all" normalizeH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259" userDrawn="1">
          <p15:clr>
            <a:srgbClr val="F26B43"/>
          </p15:clr>
        </p15:guide>
        <p15:guide id="6" pos="249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pos="5511" userDrawn="1">
          <p15:clr>
            <a:srgbClr val="F26B43"/>
          </p15:clr>
        </p15:guide>
        <p15:guide id="9" orient="horz" pos="2799" userDrawn="1">
          <p15:clr>
            <a:srgbClr val="F26B43"/>
          </p15:clr>
        </p15:guide>
        <p15:guide id="10" orient="horz" pos="564" userDrawn="1">
          <p15:clr>
            <a:srgbClr val="F26B43"/>
          </p15:clr>
        </p15:guide>
        <p15:guide id="11" orient="horz" pos="7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elford@aarnet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iru.edu.au/wp-content/uploads/2017/02/Strengthening-Research-in-Asia-Publication-2016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marinecablemap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512" y="1376693"/>
            <a:ext cx="7798984" cy="1574277"/>
          </a:xfrm>
        </p:spPr>
        <p:txBody>
          <a:bodyPr/>
          <a:lstStyle/>
          <a:p>
            <a:r>
              <a:rPr lang="en-AU" dirty="0"/>
              <a:t>The Indigo </a:t>
            </a:r>
            <a:r>
              <a:rPr lang="en-AU" dirty="0" smtClean="0"/>
              <a:t>Project:</a:t>
            </a:r>
            <a:br>
              <a:rPr lang="en-AU" dirty="0" smtClean="0"/>
            </a:br>
            <a:r>
              <a:rPr lang="en-AU" dirty="0" smtClean="0"/>
              <a:t>e-Infrastructure in</a:t>
            </a:r>
            <a:br>
              <a:rPr lang="en-AU" dirty="0" smtClean="0"/>
            </a:br>
            <a:r>
              <a:rPr lang="en-AU" dirty="0" smtClean="0"/>
              <a:t>the </a:t>
            </a:r>
            <a:r>
              <a:rPr lang="en-AU" dirty="0"/>
              <a:t>Asian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37511" y="3933825"/>
            <a:ext cx="7222921" cy="520142"/>
          </a:xfrm>
        </p:spPr>
        <p:txBody>
          <a:bodyPr/>
          <a:lstStyle/>
          <a:p>
            <a:r>
              <a:rPr lang="en-AU" dirty="0" smtClean="0"/>
              <a:t>TNC 2018, Trondheim</a:t>
            </a:r>
            <a:r>
              <a:rPr lang="en-AU" smtClean="0"/>
              <a:t>, Norway</a:t>
            </a:r>
            <a:endParaRPr lang="en-AU" dirty="0"/>
          </a:p>
          <a:p>
            <a:pPr lvl="1"/>
            <a:r>
              <a:rPr lang="en-US" dirty="0" smtClean="0"/>
              <a:t>Peter Elford, Director, Government Relations and eResearch – </a:t>
            </a:r>
            <a:r>
              <a:rPr lang="en-US" dirty="0" smtClean="0">
                <a:hlinkClick r:id="rId3"/>
              </a:rPr>
              <a:t>peter.elford@aarnet.edu.au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92280" y="4722070"/>
            <a:ext cx="121828" cy="123111"/>
          </a:xfrm>
        </p:spPr>
        <p:txBody>
          <a:bodyPr/>
          <a:lstStyle/>
          <a:p>
            <a:fld id="{2901B45F-83E6-41DD-81FE-3D61A4139122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3225" y="367886"/>
            <a:ext cx="7265119" cy="732508"/>
          </a:xfrm>
        </p:spPr>
        <p:txBody>
          <a:bodyPr/>
          <a:lstStyle/>
          <a:p>
            <a:r>
              <a:rPr lang="en-AU" dirty="0" smtClean="0"/>
              <a:t>Evolution in Research collaborations (IRU)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flipH="1">
            <a:off x="6242310" y="4722070"/>
            <a:ext cx="811119" cy="123111"/>
          </a:xfrm>
        </p:spPr>
        <p:txBody>
          <a:bodyPr/>
          <a:lstStyle/>
          <a:p>
            <a:r>
              <a:rPr lang="en-AU" dirty="0" smtClean="0"/>
              <a:t>© </a:t>
            </a:r>
            <a:r>
              <a:rPr lang="en-AU" dirty="0" err="1" smtClean="0"/>
              <a:t>AARNet</a:t>
            </a:r>
            <a:r>
              <a:rPr lang="en-AU" dirty="0" smtClean="0"/>
              <a:t> Pty Ltd </a:t>
            </a:r>
            <a:r>
              <a:rPr lang="en-AU" dirty="0" smtClean="0">
                <a:solidFill>
                  <a:schemeClr val="accent1"/>
                </a:solidFill>
              </a:rPr>
              <a:t>|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8592" y="4563897"/>
            <a:ext cx="6187591" cy="138499"/>
          </a:xfrm>
        </p:spPr>
        <p:txBody>
          <a:bodyPr/>
          <a:lstStyle/>
          <a:p>
            <a:r>
              <a:rPr lang="en-AU" sz="1000" dirty="0">
                <a:hlinkClick r:id="rId2"/>
              </a:rPr>
              <a:t>https://</a:t>
            </a:r>
            <a:r>
              <a:rPr lang="en-AU" sz="1000" dirty="0" smtClean="0">
                <a:hlinkClick r:id="rId2"/>
              </a:rPr>
              <a:t>www.iru.edu.au/wp-content/uploads/2017/02/Strengthening-Research-in-Asia-Publication-2016.pdf</a:t>
            </a:r>
            <a:r>
              <a:rPr lang="en-AU" sz="1000" dirty="0" smtClean="0"/>
              <a:t> (SCOPUS)</a:t>
            </a:r>
            <a:endParaRPr lang="en-AU" sz="10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038814"/>
              </p:ext>
            </p:extLst>
          </p:nvPr>
        </p:nvGraphicFramePr>
        <p:xfrm>
          <a:off x="458592" y="801703"/>
          <a:ext cx="7632848" cy="374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1" y="555526"/>
            <a:ext cx="8784977" cy="41477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09302" y="4185558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" y="171488"/>
            <a:ext cx="8640961" cy="461769"/>
          </a:xfrm>
        </p:spPr>
        <p:txBody>
          <a:bodyPr/>
          <a:lstStyle/>
          <a:p>
            <a:r>
              <a:rPr lang="en-AU" dirty="0" smtClean="0"/>
              <a:t>International network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843808" y="429994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err="1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Southern Cross Cable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83718"/>
            <a:ext cx="1608113" cy="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621407" y="2180146"/>
            <a:ext cx="585734" cy="1522498"/>
          </a:xfrm>
          <a:custGeom>
            <a:avLst/>
            <a:gdLst>
              <a:gd name="connsiteX0" fmla="*/ 585734 w 585734"/>
              <a:gd name="connsiteY0" fmla="*/ 1522498 h 1522498"/>
              <a:gd name="connsiteX1" fmla="*/ 567716 w 585734"/>
              <a:gd name="connsiteY1" fmla="*/ 1495472 h 1522498"/>
              <a:gd name="connsiteX2" fmla="*/ 563212 w 585734"/>
              <a:gd name="connsiteY2" fmla="*/ 1481958 h 1522498"/>
              <a:gd name="connsiteX3" fmla="*/ 549698 w 585734"/>
              <a:gd name="connsiteY3" fmla="*/ 1477454 h 1522498"/>
              <a:gd name="connsiteX4" fmla="*/ 513663 w 585734"/>
              <a:gd name="connsiteY4" fmla="*/ 1427905 h 1522498"/>
              <a:gd name="connsiteX5" fmla="*/ 482132 w 585734"/>
              <a:gd name="connsiteY5" fmla="*/ 1378356 h 1522498"/>
              <a:gd name="connsiteX6" fmla="*/ 455105 w 585734"/>
              <a:gd name="connsiteY6" fmla="*/ 1346825 h 1522498"/>
              <a:gd name="connsiteX7" fmla="*/ 441592 w 585734"/>
              <a:gd name="connsiteY7" fmla="*/ 1324303 h 1522498"/>
              <a:gd name="connsiteX8" fmla="*/ 410061 w 585734"/>
              <a:gd name="connsiteY8" fmla="*/ 1283763 h 1522498"/>
              <a:gd name="connsiteX9" fmla="*/ 396548 w 585734"/>
              <a:gd name="connsiteY9" fmla="*/ 1265746 h 1522498"/>
              <a:gd name="connsiteX10" fmla="*/ 360512 w 585734"/>
              <a:gd name="connsiteY10" fmla="*/ 1229710 h 1522498"/>
              <a:gd name="connsiteX11" fmla="*/ 356008 w 585734"/>
              <a:gd name="connsiteY11" fmla="*/ 1216197 h 1522498"/>
              <a:gd name="connsiteX12" fmla="*/ 315468 w 585734"/>
              <a:gd name="connsiteY12" fmla="*/ 1171153 h 1522498"/>
              <a:gd name="connsiteX13" fmla="*/ 288441 w 585734"/>
              <a:gd name="connsiteY13" fmla="*/ 1130613 h 1522498"/>
              <a:gd name="connsiteX14" fmla="*/ 283937 w 585734"/>
              <a:gd name="connsiteY14" fmla="*/ 1117099 h 1522498"/>
              <a:gd name="connsiteX15" fmla="*/ 265919 w 585734"/>
              <a:gd name="connsiteY15" fmla="*/ 1099082 h 1522498"/>
              <a:gd name="connsiteX16" fmla="*/ 252406 w 585734"/>
              <a:gd name="connsiteY16" fmla="*/ 1081064 h 1522498"/>
              <a:gd name="connsiteX17" fmla="*/ 229884 w 585734"/>
              <a:gd name="connsiteY17" fmla="*/ 1058542 h 1522498"/>
              <a:gd name="connsiteX18" fmla="*/ 184839 w 585734"/>
              <a:gd name="connsiteY18" fmla="*/ 1008993 h 1522498"/>
              <a:gd name="connsiteX19" fmla="*/ 175830 w 585734"/>
              <a:gd name="connsiteY19" fmla="*/ 995480 h 1522498"/>
              <a:gd name="connsiteX20" fmla="*/ 162317 w 585734"/>
              <a:gd name="connsiteY20" fmla="*/ 981966 h 1522498"/>
              <a:gd name="connsiteX21" fmla="*/ 153308 w 585734"/>
              <a:gd name="connsiteY21" fmla="*/ 963949 h 1522498"/>
              <a:gd name="connsiteX22" fmla="*/ 121777 w 585734"/>
              <a:gd name="connsiteY22" fmla="*/ 932418 h 1522498"/>
              <a:gd name="connsiteX23" fmla="*/ 99255 w 585734"/>
              <a:gd name="connsiteY23" fmla="*/ 900887 h 1522498"/>
              <a:gd name="connsiteX24" fmla="*/ 94751 w 585734"/>
              <a:gd name="connsiteY24" fmla="*/ 887373 h 1522498"/>
              <a:gd name="connsiteX25" fmla="*/ 90246 w 585734"/>
              <a:gd name="connsiteY25" fmla="*/ 860347 h 1522498"/>
              <a:gd name="connsiteX26" fmla="*/ 67724 w 585734"/>
              <a:gd name="connsiteY26" fmla="*/ 815302 h 1522498"/>
              <a:gd name="connsiteX27" fmla="*/ 63220 w 585734"/>
              <a:gd name="connsiteY27" fmla="*/ 792780 h 1522498"/>
              <a:gd name="connsiteX28" fmla="*/ 54211 w 585734"/>
              <a:gd name="connsiteY28" fmla="*/ 779267 h 1522498"/>
              <a:gd name="connsiteX29" fmla="*/ 40697 w 585734"/>
              <a:gd name="connsiteY29" fmla="*/ 707196 h 1522498"/>
              <a:gd name="connsiteX30" fmla="*/ 36193 w 585734"/>
              <a:gd name="connsiteY30" fmla="*/ 693683 h 1522498"/>
              <a:gd name="connsiteX31" fmla="*/ 22680 w 585734"/>
              <a:gd name="connsiteY31" fmla="*/ 680169 h 1522498"/>
              <a:gd name="connsiteX32" fmla="*/ 4662 w 585734"/>
              <a:gd name="connsiteY32" fmla="*/ 630621 h 1522498"/>
              <a:gd name="connsiteX33" fmla="*/ 158 w 585734"/>
              <a:gd name="connsiteY33" fmla="*/ 540532 h 1522498"/>
              <a:gd name="connsiteX34" fmla="*/ 9166 w 585734"/>
              <a:gd name="connsiteY34" fmla="*/ 495487 h 1522498"/>
              <a:gd name="connsiteX35" fmla="*/ 13671 w 585734"/>
              <a:gd name="connsiteY35" fmla="*/ 454948 h 1522498"/>
              <a:gd name="connsiteX36" fmla="*/ 18175 w 585734"/>
              <a:gd name="connsiteY36" fmla="*/ 441434 h 1522498"/>
              <a:gd name="connsiteX37" fmla="*/ 36193 w 585734"/>
              <a:gd name="connsiteY37" fmla="*/ 409903 h 1522498"/>
              <a:gd name="connsiteX38" fmla="*/ 81237 w 585734"/>
              <a:gd name="connsiteY38" fmla="*/ 346841 h 1522498"/>
              <a:gd name="connsiteX39" fmla="*/ 90246 w 585734"/>
              <a:gd name="connsiteY39" fmla="*/ 333328 h 1522498"/>
              <a:gd name="connsiteX40" fmla="*/ 94751 w 585734"/>
              <a:gd name="connsiteY40" fmla="*/ 319815 h 1522498"/>
              <a:gd name="connsiteX41" fmla="*/ 108264 w 585734"/>
              <a:gd name="connsiteY41" fmla="*/ 306301 h 1522498"/>
              <a:gd name="connsiteX42" fmla="*/ 121777 w 585734"/>
              <a:gd name="connsiteY42" fmla="*/ 265761 h 1522498"/>
              <a:gd name="connsiteX43" fmla="*/ 144299 w 585734"/>
              <a:gd name="connsiteY43" fmla="*/ 229726 h 1522498"/>
              <a:gd name="connsiteX44" fmla="*/ 153308 w 585734"/>
              <a:gd name="connsiteY44" fmla="*/ 184682 h 1522498"/>
              <a:gd name="connsiteX45" fmla="*/ 166822 w 585734"/>
              <a:gd name="connsiteY45" fmla="*/ 171168 h 1522498"/>
              <a:gd name="connsiteX46" fmla="*/ 175830 w 585734"/>
              <a:gd name="connsiteY46" fmla="*/ 144142 h 1522498"/>
              <a:gd name="connsiteX47" fmla="*/ 180335 w 585734"/>
              <a:gd name="connsiteY47" fmla="*/ 126124 h 1522498"/>
              <a:gd name="connsiteX48" fmla="*/ 202857 w 585734"/>
              <a:gd name="connsiteY48" fmla="*/ 45044 h 1522498"/>
              <a:gd name="connsiteX49" fmla="*/ 211866 w 585734"/>
              <a:gd name="connsiteY49" fmla="*/ 0 h 152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5734" h="1522498">
                <a:moveTo>
                  <a:pt x="585734" y="1522498"/>
                </a:moveTo>
                <a:cubicBezTo>
                  <a:pt x="579728" y="1513489"/>
                  <a:pt x="572974" y="1504937"/>
                  <a:pt x="567716" y="1495472"/>
                </a:cubicBezTo>
                <a:cubicBezTo>
                  <a:pt x="565410" y="1491321"/>
                  <a:pt x="566570" y="1485316"/>
                  <a:pt x="563212" y="1481958"/>
                </a:cubicBezTo>
                <a:cubicBezTo>
                  <a:pt x="559854" y="1478600"/>
                  <a:pt x="554203" y="1478955"/>
                  <a:pt x="549698" y="1477454"/>
                </a:cubicBezTo>
                <a:cubicBezTo>
                  <a:pt x="517553" y="1423878"/>
                  <a:pt x="558665" y="1489785"/>
                  <a:pt x="513663" y="1427905"/>
                </a:cubicBezTo>
                <a:cubicBezTo>
                  <a:pt x="469702" y="1367458"/>
                  <a:pt x="535773" y="1448088"/>
                  <a:pt x="482132" y="1378356"/>
                </a:cubicBezTo>
                <a:cubicBezTo>
                  <a:pt x="473692" y="1367384"/>
                  <a:pt x="463411" y="1357899"/>
                  <a:pt x="455105" y="1346825"/>
                </a:cubicBezTo>
                <a:cubicBezTo>
                  <a:pt x="449852" y="1339821"/>
                  <a:pt x="446681" y="1331427"/>
                  <a:pt x="441592" y="1324303"/>
                </a:cubicBezTo>
                <a:cubicBezTo>
                  <a:pt x="431642" y="1310372"/>
                  <a:pt x="420499" y="1297332"/>
                  <a:pt x="410061" y="1283763"/>
                </a:cubicBezTo>
                <a:cubicBezTo>
                  <a:pt x="405484" y="1277813"/>
                  <a:pt x="401856" y="1271054"/>
                  <a:pt x="396548" y="1265746"/>
                </a:cubicBezTo>
                <a:lnTo>
                  <a:pt x="360512" y="1229710"/>
                </a:lnTo>
                <a:cubicBezTo>
                  <a:pt x="359011" y="1225206"/>
                  <a:pt x="358731" y="1220087"/>
                  <a:pt x="356008" y="1216197"/>
                </a:cubicBezTo>
                <a:cubicBezTo>
                  <a:pt x="323781" y="1170158"/>
                  <a:pt x="339255" y="1198905"/>
                  <a:pt x="315468" y="1171153"/>
                </a:cubicBezTo>
                <a:cubicBezTo>
                  <a:pt x="306418" y="1160594"/>
                  <a:pt x="294487" y="1142705"/>
                  <a:pt x="288441" y="1130613"/>
                </a:cubicBezTo>
                <a:cubicBezTo>
                  <a:pt x="286318" y="1126366"/>
                  <a:pt x="286697" y="1120963"/>
                  <a:pt x="283937" y="1117099"/>
                </a:cubicBezTo>
                <a:cubicBezTo>
                  <a:pt x="279000" y="1110188"/>
                  <a:pt x="271512" y="1105474"/>
                  <a:pt x="265919" y="1099082"/>
                </a:cubicBezTo>
                <a:cubicBezTo>
                  <a:pt x="260975" y="1093432"/>
                  <a:pt x="257394" y="1086675"/>
                  <a:pt x="252406" y="1081064"/>
                </a:cubicBezTo>
                <a:cubicBezTo>
                  <a:pt x="245353" y="1073129"/>
                  <a:pt x="236793" y="1066603"/>
                  <a:pt x="229884" y="1058542"/>
                </a:cubicBezTo>
                <a:cubicBezTo>
                  <a:pt x="186731" y="1008196"/>
                  <a:pt x="215222" y="1029247"/>
                  <a:pt x="184839" y="1008993"/>
                </a:cubicBezTo>
                <a:cubicBezTo>
                  <a:pt x="181836" y="1004489"/>
                  <a:pt x="179296" y="999639"/>
                  <a:pt x="175830" y="995480"/>
                </a:cubicBezTo>
                <a:cubicBezTo>
                  <a:pt x="171752" y="990586"/>
                  <a:pt x="166020" y="987150"/>
                  <a:pt x="162317" y="981966"/>
                </a:cubicBezTo>
                <a:cubicBezTo>
                  <a:pt x="158414" y="976502"/>
                  <a:pt x="157560" y="969146"/>
                  <a:pt x="153308" y="963949"/>
                </a:cubicBezTo>
                <a:cubicBezTo>
                  <a:pt x="143896" y="952445"/>
                  <a:pt x="130416" y="944513"/>
                  <a:pt x="121777" y="932418"/>
                </a:cubicBezTo>
                <a:lnTo>
                  <a:pt x="99255" y="900887"/>
                </a:lnTo>
                <a:cubicBezTo>
                  <a:pt x="97754" y="896382"/>
                  <a:pt x="95781" y="892008"/>
                  <a:pt x="94751" y="887373"/>
                </a:cubicBezTo>
                <a:cubicBezTo>
                  <a:pt x="92770" y="878458"/>
                  <a:pt x="93453" y="868898"/>
                  <a:pt x="90246" y="860347"/>
                </a:cubicBezTo>
                <a:cubicBezTo>
                  <a:pt x="84352" y="844629"/>
                  <a:pt x="67724" y="815302"/>
                  <a:pt x="67724" y="815302"/>
                </a:cubicBezTo>
                <a:cubicBezTo>
                  <a:pt x="66223" y="807795"/>
                  <a:pt x="65908" y="799949"/>
                  <a:pt x="63220" y="792780"/>
                </a:cubicBezTo>
                <a:cubicBezTo>
                  <a:pt x="61319" y="787711"/>
                  <a:pt x="55345" y="784560"/>
                  <a:pt x="54211" y="779267"/>
                </a:cubicBezTo>
                <a:cubicBezTo>
                  <a:pt x="29796" y="665336"/>
                  <a:pt x="65216" y="772579"/>
                  <a:pt x="40697" y="707196"/>
                </a:cubicBezTo>
                <a:cubicBezTo>
                  <a:pt x="39030" y="702750"/>
                  <a:pt x="38827" y="697634"/>
                  <a:pt x="36193" y="693683"/>
                </a:cubicBezTo>
                <a:cubicBezTo>
                  <a:pt x="32660" y="688382"/>
                  <a:pt x="26383" y="685353"/>
                  <a:pt x="22680" y="680169"/>
                </a:cubicBezTo>
                <a:cubicBezTo>
                  <a:pt x="12752" y="666270"/>
                  <a:pt x="9053" y="645988"/>
                  <a:pt x="4662" y="630621"/>
                </a:cubicBezTo>
                <a:cubicBezTo>
                  <a:pt x="3161" y="600591"/>
                  <a:pt x="-844" y="570582"/>
                  <a:pt x="158" y="540532"/>
                </a:cubicBezTo>
                <a:cubicBezTo>
                  <a:pt x="668" y="525228"/>
                  <a:pt x="6778" y="510612"/>
                  <a:pt x="9166" y="495487"/>
                </a:cubicBezTo>
                <a:cubicBezTo>
                  <a:pt x="11286" y="482057"/>
                  <a:pt x="11436" y="468359"/>
                  <a:pt x="13671" y="454948"/>
                </a:cubicBezTo>
                <a:cubicBezTo>
                  <a:pt x="14452" y="450264"/>
                  <a:pt x="16305" y="445798"/>
                  <a:pt x="18175" y="441434"/>
                </a:cubicBezTo>
                <a:cubicBezTo>
                  <a:pt x="24011" y="427817"/>
                  <a:pt x="27970" y="421552"/>
                  <a:pt x="36193" y="409903"/>
                </a:cubicBezTo>
                <a:cubicBezTo>
                  <a:pt x="51090" y="388799"/>
                  <a:pt x="66340" y="367945"/>
                  <a:pt x="81237" y="346841"/>
                </a:cubicBezTo>
                <a:cubicBezTo>
                  <a:pt x="84359" y="342418"/>
                  <a:pt x="88534" y="338464"/>
                  <a:pt x="90246" y="333328"/>
                </a:cubicBezTo>
                <a:cubicBezTo>
                  <a:pt x="91748" y="328824"/>
                  <a:pt x="92117" y="323766"/>
                  <a:pt x="94751" y="319815"/>
                </a:cubicBezTo>
                <a:cubicBezTo>
                  <a:pt x="98285" y="314515"/>
                  <a:pt x="103760" y="310806"/>
                  <a:pt x="108264" y="306301"/>
                </a:cubicBezTo>
                <a:cubicBezTo>
                  <a:pt x="112132" y="290828"/>
                  <a:pt x="113861" y="280462"/>
                  <a:pt x="121777" y="265761"/>
                </a:cubicBezTo>
                <a:cubicBezTo>
                  <a:pt x="128492" y="253289"/>
                  <a:pt x="144299" y="229726"/>
                  <a:pt x="144299" y="229726"/>
                </a:cubicBezTo>
                <a:cubicBezTo>
                  <a:pt x="144572" y="228086"/>
                  <a:pt x="150147" y="190214"/>
                  <a:pt x="153308" y="184682"/>
                </a:cubicBezTo>
                <a:cubicBezTo>
                  <a:pt x="156469" y="179151"/>
                  <a:pt x="162317" y="175673"/>
                  <a:pt x="166822" y="171168"/>
                </a:cubicBezTo>
                <a:cubicBezTo>
                  <a:pt x="169825" y="162159"/>
                  <a:pt x="173527" y="153354"/>
                  <a:pt x="175830" y="144142"/>
                </a:cubicBezTo>
                <a:cubicBezTo>
                  <a:pt x="177332" y="138136"/>
                  <a:pt x="178556" y="132054"/>
                  <a:pt x="180335" y="126124"/>
                </a:cubicBezTo>
                <a:cubicBezTo>
                  <a:pt x="189348" y="96082"/>
                  <a:pt x="198519" y="79747"/>
                  <a:pt x="202857" y="45044"/>
                </a:cubicBezTo>
                <a:cubicBezTo>
                  <a:pt x="207777" y="5677"/>
                  <a:pt x="201947" y="19836"/>
                  <a:pt x="21186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3331520" y="2211710"/>
            <a:ext cx="1672527" cy="1682729"/>
          </a:xfrm>
          <a:custGeom>
            <a:avLst/>
            <a:gdLst>
              <a:gd name="connsiteX0" fmla="*/ 161615 w 469401"/>
              <a:gd name="connsiteY0" fmla="*/ 1292919 h 1292919"/>
              <a:gd name="connsiteX1" fmla="*/ 280700 w 469401"/>
              <a:gd name="connsiteY1" fmla="*/ 1131304 h 1292919"/>
              <a:gd name="connsiteX2" fmla="*/ 382772 w 469401"/>
              <a:gd name="connsiteY2" fmla="*/ 952677 h 1292919"/>
              <a:gd name="connsiteX3" fmla="*/ 442315 w 469401"/>
              <a:gd name="connsiteY3" fmla="*/ 774050 h 1292919"/>
              <a:gd name="connsiteX4" fmla="*/ 467833 w 469401"/>
              <a:gd name="connsiteY4" fmla="*/ 629447 h 1292919"/>
              <a:gd name="connsiteX5" fmla="*/ 399784 w 469401"/>
              <a:gd name="connsiteY5" fmla="*/ 365760 h 1292919"/>
              <a:gd name="connsiteX6" fmla="*/ 272194 w 469401"/>
              <a:gd name="connsiteY6" fmla="*/ 144603 h 1292919"/>
              <a:gd name="connsiteX7" fmla="*/ 144603 w 469401"/>
              <a:gd name="connsiteY7" fmla="*/ 68048 h 1292919"/>
              <a:gd name="connsiteX8" fmla="*/ 0 w 469401"/>
              <a:gd name="connsiteY8" fmla="*/ 0 h 1292919"/>
              <a:gd name="connsiteX0" fmla="*/ 204145 w 511931"/>
              <a:gd name="connsiteY0" fmla="*/ 1471546 h 1471546"/>
              <a:gd name="connsiteX1" fmla="*/ 323230 w 511931"/>
              <a:gd name="connsiteY1" fmla="*/ 1309931 h 1471546"/>
              <a:gd name="connsiteX2" fmla="*/ 425302 w 511931"/>
              <a:gd name="connsiteY2" fmla="*/ 1131304 h 1471546"/>
              <a:gd name="connsiteX3" fmla="*/ 484845 w 511931"/>
              <a:gd name="connsiteY3" fmla="*/ 952677 h 1471546"/>
              <a:gd name="connsiteX4" fmla="*/ 510363 w 511931"/>
              <a:gd name="connsiteY4" fmla="*/ 808074 h 1471546"/>
              <a:gd name="connsiteX5" fmla="*/ 442314 w 511931"/>
              <a:gd name="connsiteY5" fmla="*/ 544387 h 1471546"/>
              <a:gd name="connsiteX6" fmla="*/ 314724 w 511931"/>
              <a:gd name="connsiteY6" fmla="*/ 323230 h 1471546"/>
              <a:gd name="connsiteX7" fmla="*/ 187133 w 511931"/>
              <a:gd name="connsiteY7" fmla="*/ 246675 h 1471546"/>
              <a:gd name="connsiteX8" fmla="*/ 0 w 511931"/>
              <a:gd name="connsiteY8" fmla="*/ 0 h 1471546"/>
              <a:gd name="connsiteX0" fmla="*/ 204145 w 511931"/>
              <a:gd name="connsiteY0" fmla="*/ 1471546 h 1471546"/>
              <a:gd name="connsiteX1" fmla="*/ 323230 w 511931"/>
              <a:gd name="connsiteY1" fmla="*/ 1309931 h 1471546"/>
              <a:gd name="connsiteX2" fmla="*/ 425302 w 511931"/>
              <a:gd name="connsiteY2" fmla="*/ 1131304 h 1471546"/>
              <a:gd name="connsiteX3" fmla="*/ 484845 w 511931"/>
              <a:gd name="connsiteY3" fmla="*/ 952677 h 1471546"/>
              <a:gd name="connsiteX4" fmla="*/ 510363 w 511931"/>
              <a:gd name="connsiteY4" fmla="*/ 808074 h 1471546"/>
              <a:gd name="connsiteX5" fmla="*/ 442314 w 511931"/>
              <a:gd name="connsiteY5" fmla="*/ 544387 h 1471546"/>
              <a:gd name="connsiteX6" fmla="*/ 314724 w 511931"/>
              <a:gd name="connsiteY6" fmla="*/ 323230 h 1471546"/>
              <a:gd name="connsiteX7" fmla="*/ 259435 w 511931"/>
              <a:gd name="connsiteY7" fmla="*/ 238169 h 1471546"/>
              <a:gd name="connsiteX8" fmla="*/ 0 w 511931"/>
              <a:gd name="connsiteY8" fmla="*/ 0 h 1471546"/>
              <a:gd name="connsiteX0" fmla="*/ 204145 w 511931"/>
              <a:gd name="connsiteY0" fmla="*/ 1471546 h 1471546"/>
              <a:gd name="connsiteX1" fmla="*/ 323230 w 511931"/>
              <a:gd name="connsiteY1" fmla="*/ 1309931 h 1471546"/>
              <a:gd name="connsiteX2" fmla="*/ 425302 w 511931"/>
              <a:gd name="connsiteY2" fmla="*/ 1131304 h 1471546"/>
              <a:gd name="connsiteX3" fmla="*/ 484845 w 511931"/>
              <a:gd name="connsiteY3" fmla="*/ 952677 h 1471546"/>
              <a:gd name="connsiteX4" fmla="*/ 510363 w 511931"/>
              <a:gd name="connsiteY4" fmla="*/ 808074 h 1471546"/>
              <a:gd name="connsiteX5" fmla="*/ 442314 w 511931"/>
              <a:gd name="connsiteY5" fmla="*/ 544387 h 1471546"/>
              <a:gd name="connsiteX6" fmla="*/ 382772 w 511931"/>
              <a:gd name="connsiteY6" fmla="*/ 425303 h 1471546"/>
              <a:gd name="connsiteX7" fmla="*/ 259435 w 511931"/>
              <a:gd name="connsiteY7" fmla="*/ 238169 h 1471546"/>
              <a:gd name="connsiteX8" fmla="*/ 0 w 511931"/>
              <a:gd name="connsiteY8" fmla="*/ 0 h 1471546"/>
              <a:gd name="connsiteX0" fmla="*/ 204145 w 512410"/>
              <a:gd name="connsiteY0" fmla="*/ 1471546 h 1471546"/>
              <a:gd name="connsiteX1" fmla="*/ 323230 w 512410"/>
              <a:gd name="connsiteY1" fmla="*/ 1309931 h 1471546"/>
              <a:gd name="connsiteX2" fmla="*/ 425302 w 512410"/>
              <a:gd name="connsiteY2" fmla="*/ 1131304 h 1471546"/>
              <a:gd name="connsiteX3" fmla="*/ 484845 w 512410"/>
              <a:gd name="connsiteY3" fmla="*/ 952677 h 1471546"/>
              <a:gd name="connsiteX4" fmla="*/ 510363 w 512410"/>
              <a:gd name="connsiteY4" fmla="*/ 808074 h 1471546"/>
              <a:gd name="connsiteX5" fmla="*/ 433808 w 512410"/>
              <a:gd name="connsiteY5" fmla="*/ 637954 h 1471546"/>
              <a:gd name="connsiteX6" fmla="*/ 382772 w 512410"/>
              <a:gd name="connsiteY6" fmla="*/ 425303 h 1471546"/>
              <a:gd name="connsiteX7" fmla="*/ 259435 w 512410"/>
              <a:gd name="connsiteY7" fmla="*/ 238169 h 1471546"/>
              <a:gd name="connsiteX8" fmla="*/ 0 w 512410"/>
              <a:gd name="connsiteY8" fmla="*/ 0 h 1471546"/>
              <a:gd name="connsiteX0" fmla="*/ 204145 w 485004"/>
              <a:gd name="connsiteY0" fmla="*/ 1471546 h 1471546"/>
              <a:gd name="connsiteX1" fmla="*/ 323230 w 485004"/>
              <a:gd name="connsiteY1" fmla="*/ 1309931 h 1471546"/>
              <a:gd name="connsiteX2" fmla="*/ 425302 w 485004"/>
              <a:gd name="connsiteY2" fmla="*/ 1131304 h 1471546"/>
              <a:gd name="connsiteX3" fmla="*/ 484845 w 485004"/>
              <a:gd name="connsiteY3" fmla="*/ 952677 h 1471546"/>
              <a:gd name="connsiteX4" fmla="*/ 408290 w 485004"/>
              <a:gd name="connsiteY4" fmla="*/ 833592 h 1471546"/>
              <a:gd name="connsiteX5" fmla="*/ 433808 w 485004"/>
              <a:gd name="connsiteY5" fmla="*/ 637954 h 1471546"/>
              <a:gd name="connsiteX6" fmla="*/ 382772 w 485004"/>
              <a:gd name="connsiteY6" fmla="*/ 425303 h 1471546"/>
              <a:gd name="connsiteX7" fmla="*/ 259435 w 485004"/>
              <a:gd name="connsiteY7" fmla="*/ 238169 h 1471546"/>
              <a:gd name="connsiteX8" fmla="*/ 0 w 485004"/>
              <a:gd name="connsiteY8" fmla="*/ 0 h 1471546"/>
              <a:gd name="connsiteX0" fmla="*/ 204145 w 434364"/>
              <a:gd name="connsiteY0" fmla="*/ 1471546 h 1471546"/>
              <a:gd name="connsiteX1" fmla="*/ 323230 w 434364"/>
              <a:gd name="connsiteY1" fmla="*/ 1309931 h 1471546"/>
              <a:gd name="connsiteX2" fmla="*/ 425302 w 434364"/>
              <a:gd name="connsiteY2" fmla="*/ 1131304 h 1471546"/>
              <a:gd name="connsiteX3" fmla="*/ 382772 w 434364"/>
              <a:gd name="connsiteY3" fmla="*/ 978196 h 1471546"/>
              <a:gd name="connsiteX4" fmla="*/ 408290 w 434364"/>
              <a:gd name="connsiteY4" fmla="*/ 833592 h 1471546"/>
              <a:gd name="connsiteX5" fmla="*/ 433808 w 434364"/>
              <a:gd name="connsiteY5" fmla="*/ 637954 h 1471546"/>
              <a:gd name="connsiteX6" fmla="*/ 382772 w 434364"/>
              <a:gd name="connsiteY6" fmla="*/ 425303 h 1471546"/>
              <a:gd name="connsiteX7" fmla="*/ 259435 w 434364"/>
              <a:gd name="connsiteY7" fmla="*/ 238169 h 1471546"/>
              <a:gd name="connsiteX8" fmla="*/ 0 w 434364"/>
              <a:gd name="connsiteY8" fmla="*/ 0 h 1471546"/>
              <a:gd name="connsiteX0" fmla="*/ 204145 w 434364"/>
              <a:gd name="connsiteY0" fmla="*/ 1471546 h 1471546"/>
              <a:gd name="connsiteX1" fmla="*/ 323230 w 434364"/>
              <a:gd name="connsiteY1" fmla="*/ 1309931 h 1471546"/>
              <a:gd name="connsiteX2" fmla="*/ 331735 w 434364"/>
              <a:gd name="connsiteY2" fmla="*/ 1156822 h 1471546"/>
              <a:gd name="connsiteX3" fmla="*/ 382772 w 434364"/>
              <a:gd name="connsiteY3" fmla="*/ 978196 h 1471546"/>
              <a:gd name="connsiteX4" fmla="*/ 408290 w 434364"/>
              <a:gd name="connsiteY4" fmla="*/ 833592 h 1471546"/>
              <a:gd name="connsiteX5" fmla="*/ 433808 w 434364"/>
              <a:gd name="connsiteY5" fmla="*/ 637954 h 1471546"/>
              <a:gd name="connsiteX6" fmla="*/ 382772 w 434364"/>
              <a:gd name="connsiteY6" fmla="*/ 425303 h 1471546"/>
              <a:gd name="connsiteX7" fmla="*/ 259435 w 434364"/>
              <a:gd name="connsiteY7" fmla="*/ 238169 h 1471546"/>
              <a:gd name="connsiteX8" fmla="*/ 0 w 434364"/>
              <a:gd name="connsiteY8" fmla="*/ 0 h 1471546"/>
              <a:gd name="connsiteX0" fmla="*/ 204145 w 434364"/>
              <a:gd name="connsiteY0" fmla="*/ 1471546 h 1471546"/>
              <a:gd name="connsiteX1" fmla="*/ 272194 w 434364"/>
              <a:gd name="connsiteY1" fmla="*/ 1301425 h 1471546"/>
              <a:gd name="connsiteX2" fmla="*/ 331735 w 434364"/>
              <a:gd name="connsiteY2" fmla="*/ 1156822 h 1471546"/>
              <a:gd name="connsiteX3" fmla="*/ 382772 w 434364"/>
              <a:gd name="connsiteY3" fmla="*/ 978196 h 1471546"/>
              <a:gd name="connsiteX4" fmla="*/ 408290 w 434364"/>
              <a:gd name="connsiteY4" fmla="*/ 833592 h 1471546"/>
              <a:gd name="connsiteX5" fmla="*/ 433808 w 434364"/>
              <a:gd name="connsiteY5" fmla="*/ 637954 h 1471546"/>
              <a:gd name="connsiteX6" fmla="*/ 382772 w 434364"/>
              <a:gd name="connsiteY6" fmla="*/ 425303 h 1471546"/>
              <a:gd name="connsiteX7" fmla="*/ 259435 w 434364"/>
              <a:gd name="connsiteY7" fmla="*/ 238169 h 1471546"/>
              <a:gd name="connsiteX8" fmla="*/ 0 w 434364"/>
              <a:gd name="connsiteY8" fmla="*/ 0 h 1471546"/>
              <a:gd name="connsiteX0" fmla="*/ 195639 w 434364"/>
              <a:gd name="connsiteY0" fmla="*/ 1471546 h 1471546"/>
              <a:gd name="connsiteX1" fmla="*/ 272194 w 434364"/>
              <a:gd name="connsiteY1" fmla="*/ 1301425 h 1471546"/>
              <a:gd name="connsiteX2" fmla="*/ 331735 w 434364"/>
              <a:gd name="connsiteY2" fmla="*/ 1156822 h 1471546"/>
              <a:gd name="connsiteX3" fmla="*/ 382772 w 434364"/>
              <a:gd name="connsiteY3" fmla="*/ 978196 h 1471546"/>
              <a:gd name="connsiteX4" fmla="*/ 408290 w 434364"/>
              <a:gd name="connsiteY4" fmla="*/ 833592 h 1471546"/>
              <a:gd name="connsiteX5" fmla="*/ 433808 w 434364"/>
              <a:gd name="connsiteY5" fmla="*/ 637954 h 1471546"/>
              <a:gd name="connsiteX6" fmla="*/ 382772 w 434364"/>
              <a:gd name="connsiteY6" fmla="*/ 425303 h 1471546"/>
              <a:gd name="connsiteX7" fmla="*/ 259435 w 434364"/>
              <a:gd name="connsiteY7" fmla="*/ 238169 h 1471546"/>
              <a:gd name="connsiteX8" fmla="*/ 0 w 434364"/>
              <a:gd name="connsiteY8" fmla="*/ 0 h 1471546"/>
              <a:gd name="connsiteX0" fmla="*/ 195639 w 434364"/>
              <a:gd name="connsiteY0" fmla="*/ 1437521 h 1437521"/>
              <a:gd name="connsiteX1" fmla="*/ 272194 w 434364"/>
              <a:gd name="connsiteY1" fmla="*/ 1267400 h 1437521"/>
              <a:gd name="connsiteX2" fmla="*/ 331735 w 434364"/>
              <a:gd name="connsiteY2" fmla="*/ 1122797 h 1437521"/>
              <a:gd name="connsiteX3" fmla="*/ 382772 w 434364"/>
              <a:gd name="connsiteY3" fmla="*/ 944171 h 1437521"/>
              <a:gd name="connsiteX4" fmla="*/ 408290 w 434364"/>
              <a:gd name="connsiteY4" fmla="*/ 799567 h 1437521"/>
              <a:gd name="connsiteX5" fmla="*/ 433808 w 434364"/>
              <a:gd name="connsiteY5" fmla="*/ 603929 h 1437521"/>
              <a:gd name="connsiteX6" fmla="*/ 382772 w 434364"/>
              <a:gd name="connsiteY6" fmla="*/ 391278 h 1437521"/>
              <a:gd name="connsiteX7" fmla="*/ 259435 w 434364"/>
              <a:gd name="connsiteY7" fmla="*/ 204144 h 1437521"/>
              <a:gd name="connsiteX8" fmla="*/ 0 w 434364"/>
              <a:gd name="connsiteY8" fmla="*/ 0 h 1437521"/>
              <a:gd name="connsiteX0" fmla="*/ 835268 w 1073993"/>
              <a:gd name="connsiteY0" fmla="*/ 1676256 h 1676256"/>
              <a:gd name="connsiteX1" fmla="*/ 911823 w 1073993"/>
              <a:gd name="connsiteY1" fmla="*/ 1506135 h 1676256"/>
              <a:gd name="connsiteX2" fmla="*/ 971364 w 1073993"/>
              <a:gd name="connsiteY2" fmla="*/ 1361532 h 1676256"/>
              <a:gd name="connsiteX3" fmla="*/ 1022401 w 1073993"/>
              <a:gd name="connsiteY3" fmla="*/ 1182906 h 1676256"/>
              <a:gd name="connsiteX4" fmla="*/ 1047919 w 1073993"/>
              <a:gd name="connsiteY4" fmla="*/ 1038302 h 1676256"/>
              <a:gd name="connsiteX5" fmla="*/ 1073437 w 1073993"/>
              <a:gd name="connsiteY5" fmla="*/ 842664 h 1676256"/>
              <a:gd name="connsiteX6" fmla="*/ 1022401 w 1073993"/>
              <a:gd name="connsiteY6" fmla="*/ 630013 h 1676256"/>
              <a:gd name="connsiteX7" fmla="*/ 899064 w 1073993"/>
              <a:gd name="connsiteY7" fmla="*/ 442879 h 1676256"/>
              <a:gd name="connsiteX8" fmla="*/ 0 w 1073993"/>
              <a:gd name="connsiteY8" fmla="*/ 0 h 1676256"/>
              <a:gd name="connsiteX0" fmla="*/ 835268 w 1087756"/>
              <a:gd name="connsiteY0" fmla="*/ 1676256 h 1676256"/>
              <a:gd name="connsiteX1" fmla="*/ 911823 w 1087756"/>
              <a:gd name="connsiteY1" fmla="*/ 1506135 h 1676256"/>
              <a:gd name="connsiteX2" fmla="*/ 971364 w 1087756"/>
              <a:gd name="connsiteY2" fmla="*/ 1361532 h 1676256"/>
              <a:gd name="connsiteX3" fmla="*/ 1022401 w 1087756"/>
              <a:gd name="connsiteY3" fmla="*/ 1182906 h 1676256"/>
              <a:gd name="connsiteX4" fmla="*/ 1047919 w 1087756"/>
              <a:gd name="connsiteY4" fmla="*/ 1038302 h 1676256"/>
              <a:gd name="connsiteX5" fmla="*/ 1073437 w 1087756"/>
              <a:gd name="connsiteY5" fmla="*/ 842664 h 1676256"/>
              <a:gd name="connsiteX6" fmla="*/ 1022401 w 1087756"/>
              <a:gd name="connsiteY6" fmla="*/ 630013 h 1676256"/>
              <a:gd name="connsiteX7" fmla="*/ 412585 w 1087756"/>
              <a:gd name="connsiteY7" fmla="*/ 168108 h 1676256"/>
              <a:gd name="connsiteX8" fmla="*/ 0 w 1087756"/>
              <a:gd name="connsiteY8" fmla="*/ 0 h 1676256"/>
              <a:gd name="connsiteX0" fmla="*/ 835268 w 1081695"/>
              <a:gd name="connsiteY0" fmla="*/ 1676256 h 1676256"/>
              <a:gd name="connsiteX1" fmla="*/ 911823 w 1081695"/>
              <a:gd name="connsiteY1" fmla="*/ 1506135 h 1676256"/>
              <a:gd name="connsiteX2" fmla="*/ 971364 w 1081695"/>
              <a:gd name="connsiteY2" fmla="*/ 1361532 h 1676256"/>
              <a:gd name="connsiteX3" fmla="*/ 1022401 w 1081695"/>
              <a:gd name="connsiteY3" fmla="*/ 1182906 h 1676256"/>
              <a:gd name="connsiteX4" fmla="*/ 1047919 w 1081695"/>
              <a:gd name="connsiteY4" fmla="*/ 1038302 h 1676256"/>
              <a:gd name="connsiteX5" fmla="*/ 1073437 w 1081695"/>
              <a:gd name="connsiteY5" fmla="*/ 842664 h 1676256"/>
              <a:gd name="connsiteX6" fmla="*/ 891772 w 1081695"/>
              <a:gd name="connsiteY6" fmla="*/ 440827 h 1676256"/>
              <a:gd name="connsiteX7" fmla="*/ 412585 w 1081695"/>
              <a:gd name="connsiteY7" fmla="*/ 168108 h 1676256"/>
              <a:gd name="connsiteX8" fmla="*/ 0 w 1081695"/>
              <a:gd name="connsiteY8" fmla="*/ 0 h 1676256"/>
              <a:gd name="connsiteX0" fmla="*/ 835268 w 1048240"/>
              <a:gd name="connsiteY0" fmla="*/ 1676256 h 1676256"/>
              <a:gd name="connsiteX1" fmla="*/ 911823 w 1048240"/>
              <a:gd name="connsiteY1" fmla="*/ 1506135 h 1676256"/>
              <a:gd name="connsiteX2" fmla="*/ 971364 w 1048240"/>
              <a:gd name="connsiteY2" fmla="*/ 1361532 h 1676256"/>
              <a:gd name="connsiteX3" fmla="*/ 1022401 w 1048240"/>
              <a:gd name="connsiteY3" fmla="*/ 1182906 h 1676256"/>
              <a:gd name="connsiteX4" fmla="*/ 1047919 w 1048240"/>
              <a:gd name="connsiteY4" fmla="*/ 1038302 h 1676256"/>
              <a:gd name="connsiteX5" fmla="*/ 1005871 w 1048240"/>
              <a:gd name="connsiteY5" fmla="*/ 585911 h 1676256"/>
              <a:gd name="connsiteX6" fmla="*/ 891772 w 1048240"/>
              <a:gd name="connsiteY6" fmla="*/ 440827 h 1676256"/>
              <a:gd name="connsiteX7" fmla="*/ 412585 w 1048240"/>
              <a:gd name="connsiteY7" fmla="*/ 168108 h 1676256"/>
              <a:gd name="connsiteX8" fmla="*/ 0 w 1048240"/>
              <a:gd name="connsiteY8" fmla="*/ 0 h 1676256"/>
              <a:gd name="connsiteX0" fmla="*/ 835268 w 1050019"/>
              <a:gd name="connsiteY0" fmla="*/ 1676256 h 1676256"/>
              <a:gd name="connsiteX1" fmla="*/ 911823 w 1050019"/>
              <a:gd name="connsiteY1" fmla="*/ 1506135 h 1676256"/>
              <a:gd name="connsiteX2" fmla="*/ 971364 w 1050019"/>
              <a:gd name="connsiteY2" fmla="*/ 1361532 h 1676256"/>
              <a:gd name="connsiteX3" fmla="*/ 1022401 w 1050019"/>
              <a:gd name="connsiteY3" fmla="*/ 1182906 h 1676256"/>
              <a:gd name="connsiteX4" fmla="*/ 1047919 w 1050019"/>
              <a:gd name="connsiteY4" fmla="*/ 1038302 h 1676256"/>
              <a:gd name="connsiteX5" fmla="*/ 1005871 w 1050019"/>
              <a:gd name="connsiteY5" fmla="*/ 585911 h 1676256"/>
              <a:gd name="connsiteX6" fmla="*/ 671055 w 1050019"/>
              <a:gd name="connsiteY6" fmla="*/ 319208 h 1676256"/>
              <a:gd name="connsiteX7" fmla="*/ 412585 w 1050019"/>
              <a:gd name="connsiteY7" fmla="*/ 168108 h 1676256"/>
              <a:gd name="connsiteX8" fmla="*/ 0 w 1050019"/>
              <a:gd name="connsiteY8" fmla="*/ 0 h 1676256"/>
              <a:gd name="connsiteX0" fmla="*/ 1353277 w 1568028"/>
              <a:gd name="connsiteY0" fmla="*/ 1517157 h 1517157"/>
              <a:gd name="connsiteX1" fmla="*/ 1429832 w 1568028"/>
              <a:gd name="connsiteY1" fmla="*/ 1347036 h 1517157"/>
              <a:gd name="connsiteX2" fmla="*/ 1489373 w 1568028"/>
              <a:gd name="connsiteY2" fmla="*/ 1202433 h 1517157"/>
              <a:gd name="connsiteX3" fmla="*/ 1540410 w 1568028"/>
              <a:gd name="connsiteY3" fmla="*/ 1023807 h 1517157"/>
              <a:gd name="connsiteX4" fmla="*/ 1565928 w 1568028"/>
              <a:gd name="connsiteY4" fmla="*/ 879203 h 1517157"/>
              <a:gd name="connsiteX5" fmla="*/ 1523880 w 1568028"/>
              <a:gd name="connsiteY5" fmla="*/ 426812 h 1517157"/>
              <a:gd name="connsiteX6" fmla="*/ 1189064 w 1568028"/>
              <a:gd name="connsiteY6" fmla="*/ 160109 h 1517157"/>
              <a:gd name="connsiteX7" fmla="*/ 930594 w 1568028"/>
              <a:gd name="connsiteY7" fmla="*/ 9009 h 1517157"/>
              <a:gd name="connsiteX8" fmla="*/ 0 w 1568028"/>
              <a:gd name="connsiteY8" fmla="*/ 232787 h 1517157"/>
              <a:gd name="connsiteX0" fmla="*/ 1353277 w 1568028"/>
              <a:gd name="connsiteY0" fmla="*/ 1570015 h 1570015"/>
              <a:gd name="connsiteX1" fmla="*/ 1429832 w 1568028"/>
              <a:gd name="connsiteY1" fmla="*/ 1399894 h 1570015"/>
              <a:gd name="connsiteX2" fmla="*/ 1489373 w 1568028"/>
              <a:gd name="connsiteY2" fmla="*/ 1255291 h 1570015"/>
              <a:gd name="connsiteX3" fmla="*/ 1540410 w 1568028"/>
              <a:gd name="connsiteY3" fmla="*/ 1076665 h 1570015"/>
              <a:gd name="connsiteX4" fmla="*/ 1565928 w 1568028"/>
              <a:gd name="connsiteY4" fmla="*/ 932061 h 1570015"/>
              <a:gd name="connsiteX5" fmla="*/ 1523880 w 1568028"/>
              <a:gd name="connsiteY5" fmla="*/ 479670 h 1570015"/>
              <a:gd name="connsiteX6" fmla="*/ 1189064 w 1568028"/>
              <a:gd name="connsiteY6" fmla="*/ 212967 h 1570015"/>
              <a:gd name="connsiteX7" fmla="*/ 209884 w 1568028"/>
              <a:gd name="connsiteY7" fmla="*/ 7814 h 1570015"/>
              <a:gd name="connsiteX8" fmla="*/ 0 w 1568028"/>
              <a:gd name="connsiteY8" fmla="*/ 285645 h 1570015"/>
              <a:gd name="connsiteX0" fmla="*/ 1353277 w 1609780"/>
              <a:gd name="connsiteY0" fmla="*/ 1670582 h 1670582"/>
              <a:gd name="connsiteX1" fmla="*/ 1429832 w 1609780"/>
              <a:gd name="connsiteY1" fmla="*/ 1500461 h 1670582"/>
              <a:gd name="connsiteX2" fmla="*/ 1489373 w 1609780"/>
              <a:gd name="connsiteY2" fmla="*/ 1355858 h 1670582"/>
              <a:gd name="connsiteX3" fmla="*/ 1540410 w 1609780"/>
              <a:gd name="connsiteY3" fmla="*/ 1177232 h 1670582"/>
              <a:gd name="connsiteX4" fmla="*/ 1565928 w 1609780"/>
              <a:gd name="connsiteY4" fmla="*/ 1032628 h 1670582"/>
              <a:gd name="connsiteX5" fmla="*/ 1523880 w 1609780"/>
              <a:gd name="connsiteY5" fmla="*/ 580237 h 1670582"/>
              <a:gd name="connsiteX6" fmla="*/ 567452 w 1609780"/>
              <a:gd name="connsiteY6" fmla="*/ 16241 h 1670582"/>
              <a:gd name="connsiteX7" fmla="*/ 209884 w 1609780"/>
              <a:gd name="connsiteY7" fmla="*/ 108381 h 1670582"/>
              <a:gd name="connsiteX8" fmla="*/ 0 w 1609780"/>
              <a:gd name="connsiteY8" fmla="*/ 386212 h 1670582"/>
              <a:gd name="connsiteX0" fmla="*/ 1353277 w 1609455"/>
              <a:gd name="connsiteY0" fmla="*/ 1696191 h 1696191"/>
              <a:gd name="connsiteX1" fmla="*/ 1429832 w 1609455"/>
              <a:gd name="connsiteY1" fmla="*/ 1526070 h 1696191"/>
              <a:gd name="connsiteX2" fmla="*/ 1489373 w 1609455"/>
              <a:gd name="connsiteY2" fmla="*/ 1381467 h 1696191"/>
              <a:gd name="connsiteX3" fmla="*/ 1540410 w 1609455"/>
              <a:gd name="connsiteY3" fmla="*/ 1202841 h 1696191"/>
              <a:gd name="connsiteX4" fmla="*/ 1565928 w 1609455"/>
              <a:gd name="connsiteY4" fmla="*/ 1058237 h 1696191"/>
              <a:gd name="connsiteX5" fmla="*/ 1523880 w 1609455"/>
              <a:gd name="connsiteY5" fmla="*/ 605846 h 1696191"/>
              <a:gd name="connsiteX6" fmla="*/ 571956 w 1609455"/>
              <a:gd name="connsiteY6" fmla="*/ 14823 h 1696191"/>
              <a:gd name="connsiteX7" fmla="*/ 209884 w 1609455"/>
              <a:gd name="connsiteY7" fmla="*/ 133990 h 1696191"/>
              <a:gd name="connsiteX8" fmla="*/ 0 w 1609455"/>
              <a:gd name="connsiteY8" fmla="*/ 411821 h 1696191"/>
              <a:gd name="connsiteX0" fmla="*/ 1353277 w 1609455"/>
              <a:gd name="connsiteY0" fmla="*/ 1706538 h 1706538"/>
              <a:gd name="connsiteX1" fmla="*/ 1429832 w 1609455"/>
              <a:gd name="connsiteY1" fmla="*/ 1536417 h 1706538"/>
              <a:gd name="connsiteX2" fmla="*/ 1489373 w 1609455"/>
              <a:gd name="connsiteY2" fmla="*/ 1391814 h 1706538"/>
              <a:gd name="connsiteX3" fmla="*/ 1540410 w 1609455"/>
              <a:gd name="connsiteY3" fmla="*/ 1213188 h 1706538"/>
              <a:gd name="connsiteX4" fmla="*/ 1565928 w 1609455"/>
              <a:gd name="connsiteY4" fmla="*/ 1068584 h 1706538"/>
              <a:gd name="connsiteX5" fmla="*/ 1523880 w 1609455"/>
              <a:gd name="connsiteY5" fmla="*/ 616193 h 1706538"/>
              <a:gd name="connsiteX6" fmla="*/ 571956 w 1609455"/>
              <a:gd name="connsiteY6" fmla="*/ 25170 h 1706538"/>
              <a:gd name="connsiteX7" fmla="*/ 218892 w 1609455"/>
              <a:gd name="connsiteY7" fmla="*/ 63257 h 1706538"/>
              <a:gd name="connsiteX8" fmla="*/ 0 w 1609455"/>
              <a:gd name="connsiteY8" fmla="*/ 422168 h 1706538"/>
              <a:gd name="connsiteX0" fmla="*/ 1353277 w 1597159"/>
              <a:gd name="connsiteY0" fmla="*/ 1686765 h 1686765"/>
              <a:gd name="connsiteX1" fmla="*/ 1429832 w 1597159"/>
              <a:gd name="connsiteY1" fmla="*/ 1516644 h 1686765"/>
              <a:gd name="connsiteX2" fmla="*/ 1489373 w 1597159"/>
              <a:gd name="connsiteY2" fmla="*/ 1372041 h 1686765"/>
              <a:gd name="connsiteX3" fmla="*/ 1540410 w 1597159"/>
              <a:gd name="connsiteY3" fmla="*/ 1193415 h 1686765"/>
              <a:gd name="connsiteX4" fmla="*/ 1565928 w 1597159"/>
              <a:gd name="connsiteY4" fmla="*/ 1048811 h 1686765"/>
              <a:gd name="connsiteX5" fmla="*/ 1073437 w 1597159"/>
              <a:gd name="connsiteY5" fmla="*/ 245074 h 1686765"/>
              <a:gd name="connsiteX6" fmla="*/ 571956 w 1597159"/>
              <a:gd name="connsiteY6" fmla="*/ 5397 h 1686765"/>
              <a:gd name="connsiteX7" fmla="*/ 218892 w 1597159"/>
              <a:gd name="connsiteY7" fmla="*/ 43484 h 1686765"/>
              <a:gd name="connsiteX8" fmla="*/ 0 w 1597159"/>
              <a:gd name="connsiteY8" fmla="*/ 402395 h 1686765"/>
              <a:gd name="connsiteX0" fmla="*/ 1353277 w 1597159"/>
              <a:gd name="connsiteY0" fmla="*/ 1686765 h 1686765"/>
              <a:gd name="connsiteX1" fmla="*/ 1429832 w 1597159"/>
              <a:gd name="connsiteY1" fmla="*/ 1516644 h 1686765"/>
              <a:gd name="connsiteX2" fmla="*/ 1489373 w 1597159"/>
              <a:gd name="connsiteY2" fmla="*/ 1372041 h 1686765"/>
              <a:gd name="connsiteX3" fmla="*/ 1540410 w 1597159"/>
              <a:gd name="connsiteY3" fmla="*/ 1193415 h 1686765"/>
              <a:gd name="connsiteX4" fmla="*/ 1565928 w 1597159"/>
              <a:gd name="connsiteY4" fmla="*/ 1048811 h 1686765"/>
              <a:gd name="connsiteX5" fmla="*/ 1073437 w 1597159"/>
              <a:gd name="connsiteY5" fmla="*/ 245074 h 1686765"/>
              <a:gd name="connsiteX6" fmla="*/ 571956 w 1597159"/>
              <a:gd name="connsiteY6" fmla="*/ 5397 h 1686765"/>
              <a:gd name="connsiteX7" fmla="*/ 218892 w 1597159"/>
              <a:gd name="connsiteY7" fmla="*/ 43484 h 1686765"/>
              <a:gd name="connsiteX8" fmla="*/ 0 w 1597159"/>
              <a:gd name="connsiteY8" fmla="*/ 402395 h 1686765"/>
              <a:gd name="connsiteX0" fmla="*/ 1353277 w 1541498"/>
              <a:gd name="connsiteY0" fmla="*/ 1686765 h 1686765"/>
              <a:gd name="connsiteX1" fmla="*/ 1429832 w 1541498"/>
              <a:gd name="connsiteY1" fmla="*/ 1516644 h 1686765"/>
              <a:gd name="connsiteX2" fmla="*/ 1489373 w 1541498"/>
              <a:gd name="connsiteY2" fmla="*/ 1372041 h 1686765"/>
              <a:gd name="connsiteX3" fmla="*/ 1540410 w 1541498"/>
              <a:gd name="connsiteY3" fmla="*/ 1193415 h 1686765"/>
              <a:gd name="connsiteX4" fmla="*/ 1439804 w 1541498"/>
              <a:gd name="connsiteY4" fmla="*/ 512783 h 1686765"/>
              <a:gd name="connsiteX5" fmla="*/ 1073437 w 1541498"/>
              <a:gd name="connsiteY5" fmla="*/ 245074 h 1686765"/>
              <a:gd name="connsiteX6" fmla="*/ 571956 w 1541498"/>
              <a:gd name="connsiteY6" fmla="*/ 5397 h 1686765"/>
              <a:gd name="connsiteX7" fmla="*/ 218892 w 1541498"/>
              <a:gd name="connsiteY7" fmla="*/ 43484 h 1686765"/>
              <a:gd name="connsiteX8" fmla="*/ 0 w 1541498"/>
              <a:gd name="connsiteY8" fmla="*/ 402395 h 1686765"/>
              <a:gd name="connsiteX0" fmla="*/ 1353277 w 1608472"/>
              <a:gd name="connsiteY0" fmla="*/ 1686765 h 1686765"/>
              <a:gd name="connsiteX1" fmla="*/ 1429832 w 1608472"/>
              <a:gd name="connsiteY1" fmla="*/ 1516644 h 1686765"/>
              <a:gd name="connsiteX2" fmla="*/ 1489373 w 1608472"/>
              <a:gd name="connsiteY2" fmla="*/ 1372041 h 1686765"/>
              <a:gd name="connsiteX3" fmla="*/ 1607976 w 1608472"/>
              <a:gd name="connsiteY3" fmla="*/ 972698 h 1686765"/>
              <a:gd name="connsiteX4" fmla="*/ 1439804 w 1608472"/>
              <a:gd name="connsiteY4" fmla="*/ 512783 h 1686765"/>
              <a:gd name="connsiteX5" fmla="*/ 1073437 w 1608472"/>
              <a:gd name="connsiteY5" fmla="*/ 245074 h 1686765"/>
              <a:gd name="connsiteX6" fmla="*/ 571956 w 1608472"/>
              <a:gd name="connsiteY6" fmla="*/ 5397 h 1686765"/>
              <a:gd name="connsiteX7" fmla="*/ 218892 w 1608472"/>
              <a:gd name="connsiteY7" fmla="*/ 43484 h 1686765"/>
              <a:gd name="connsiteX8" fmla="*/ 0 w 1608472"/>
              <a:gd name="connsiteY8" fmla="*/ 402395 h 1686765"/>
              <a:gd name="connsiteX0" fmla="*/ 1353277 w 1608472"/>
              <a:gd name="connsiteY0" fmla="*/ 1717381 h 1717381"/>
              <a:gd name="connsiteX1" fmla="*/ 1429832 w 1608472"/>
              <a:gd name="connsiteY1" fmla="*/ 1547260 h 1717381"/>
              <a:gd name="connsiteX2" fmla="*/ 1489373 w 1608472"/>
              <a:gd name="connsiteY2" fmla="*/ 1402657 h 1717381"/>
              <a:gd name="connsiteX3" fmla="*/ 1607976 w 1608472"/>
              <a:gd name="connsiteY3" fmla="*/ 1003314 h 1717381"/>
              <a:gd name="connsiteX4" fmla="*/ 1439804 w 1608472"/>
              <a:gd name="connsiteY4" fmla="*/ 543399 h 1717381"/>
              <a:gd name="connsiteX5" fmla="*/ 1073437 w 1608472"/>
              <a:gd name="connsiteY5" fmla="*/ 275690 h 1717381"/>
              <a:gd name="connsiteX6" fmla="*/ 423310 w 1608472"/>
              <a:gd name="connsiteY6" fmla="*/ 4482 h 1717381"/>
              <a:gd name="connsiteX7" fmla="*/ 218892 w 1608472"/>
              <a:gd name="connsiteY7" fmla="*/ 74100 h 1717381"/>
              <a:gd name="connsiteX8" fmla="*/ 0 w 1608472"/>
              <a:gd name="connsiteY8" fmla="*/ 433011 h 1717381"/>
              <a:gd name="connsiteX0" fmla="*/ 1353277 w 1608472"/>
              <a:gd name="connsiteY0" fmla="*/ 1713122 h 1713122"/>
              <a:gd name="connsiteX1" fmla="*/ 1429832 w 1608472"/>
              <a:gd name="connsiteY1" fmla="*/ 1543001 h 1713122"/>
              <a:gd name="connsiteX2" fmla="*/ 1489373 w 1608472"/>
              <a:gd name="connsiteY2" fmla="*/ 1398398 h 1713122"/>
              <a:gd name="connsiteX3" fmla="*/ 1607976 w 1608472"/>
              <a:gd name="connsiteY3" fmla="*/ 999055 h 1713122"/>
              <a:gd name="connsiteX4" fmla="*/ 1439804 w 1608472"/>
              <a:gd name="connsiteY4" fmla="*/ 539140 h 1713122"/>
              <a:gd name="connsiteX5" fmla="*/ 1073437 w 1608472"/>
              <a:gd name="connsiteY5" fmla="*/ 271431 h 1713122"/>
              <a:gd name="connsiteX6" fmla="*/ 423310 w 1608472"/>
              <a:gd name="connsiteY6" fmla="*/ 223 h 1713122"/>
              <a:gd name="connsiteX7" fmla="*/ 218892 w 1608472"/>
              <a:gd name="connsiteY7" fmla="*/ 69841 h 1713122"/>
              <a:gd name="connsiteX8" fmla="*/ 0 w 1608472"/>
              <a:gd name="connsiteY8" fmla="*/ 428752 h 1713122"/>
              <a:gd name="connsiteX0" fmla="*/ 1353277 w 1608472"/>
              <a:gd name="connsiteY0" fmla="*/ 1718977 h 1718977"/>
              <a:gd name="connsiteX1" fmla="*/ 1429832 w 1608472"/>
              <a:gd name="connsiteY1" fmla="*/ 1548856 h 1718977"/>
              <a:gd name="connsiteX2" fmla="*/ 1489373 w 1608472"/>
              <a:gd name="connsiteY2" fmla="*/ 1404253 h 1718977"/>
              <a:gd name="connsiteX3" fmla="*/ 1607976 w 1608472"/>
              <a:gd name="connsiteY3" fmla="*/ 1004910 h 1718977"/>
              <a:gd name="connsiteX4" fmla="*/ 1439804 w 1608472"/>
              <a:gd name="connsiteY4" fmla="*/ 544995 h 1718977"/>
              <a:gd name="connsiteX5" fmla="*/ 1073437 w 1608472"/>
              <a:gd name="connsiteY5" fmla="*/ 277286 h 1718977"/>
              <a:gd name="connsiteX6" fmla="*/ 423310 w 1608472"/>
              <a:gd name="connsiteY6" fmla="*/ 6078 h 1718977"/>
              <a:gd name="connsiteX7" fmla="*/ 205379 w 1608472"/>
              <a:gd name="connsiteY7" fmla="*/ 53173 h 1718977"/>
              <a:gd name="connsiteX8" fmla="*/ 0 w 1608472"/>
              <a:gd name="connsiteY8" fmla="*/ 434607 h 1718977"/>
              <a:gd name="connsiteX0" fmla="*/ 1353277 w 1608472"/>
              <a:gd name="connsiteY0" fmla="*/ 1718977 h 1718977"/>
              <a:gd name="connsiteX1" fmla="*/ 1429832 w 1608472"/>
              <a:gd name="connsiteY1" fmla="*/ 1548856 h 1718977"/>
              <a:gd name="connsiteX2" fmla="*/ 1489373 w 1608472"/>
              <a:gd name="connsiteY2" fmla="*/ 1404253 h 1718977"/>
              <a:gd name="connsiteX3" fmla="*/ 1607976 w 1608472"/>
              <a:gd name="connsiteY3" fmla="*/ 1004910 h 1718977"/>
              <a:gd name="connsiteX4" fmla="*/ 1439804 w 1608472"/>
              <a:gd name="connsiteY4" fmla="*/ 544995 h 1718977"/>
              <a:gd name="connsiteX5" fmla="*/ 1073437 w 1608472"/>
              <a:gd name="connsiteY5" fmla="*/ 277286 h 1718977"/>
              <a:gd name="connsiteX6" fmla="*/ 423310 w 1608472"/>
              <a:gd name="connsiteY6" fmla="*/ 6078 h 1718977"/>
              <a:gd name="connsiteX7" fmla="*/ 205379 w 1608472"/>
              <a:gd name="connsiteY7" fmla="*/ 53173 h 1718977"/>
              <a:gd name="connsiteX8" fmla="*/ 0 w 1608472"/>
              <a:gd name="connsiteY8" fmla="*/ 434607 h 1718977"/>
              <a:gd name="connsiteX0" fmla="*/ 1353277 w 1608472"/>
              <a:gd name="connsiteY0" fmla="*/ 1743530 h 1743530"/>
              <a:gd name="connsiteX1" fmla="*/ 1429832 w 1608472"/>
              <a:gd name="connsiteY1" fmla="*/ 1573409 h 1743530"/>
              <a:gd name="connsiteX2" fmla="*/ 1489373 w 1608472"/>
              <a:gd name="connsiteY2" fmla="*/ 1428806 h 1743530"/>
              <a:gd name="connsiteX3" fmla="*/ 1607976 w 1608472"/>
              <a:gd name="connsiteY3" fmla="*/ 1029463 h 1743530"/>
              <a:gd name="connsiteX4" fmla="*/ 1439804 w 1608472"/>
              <a:gd name="connsiteY4" fmla="*/ 569548 h 1743530"/>
              <a:gd name="connsiteX5" fmla="*/ 1073437 w 1608472"/>
              <a:gd name="connsiteY5" fmla="*/ 301839 h 1743530"/>
              <a:gd name="connsiteX6" fmla="*/ 423310 w 1608472"/>
              <a:gd name="connsiteY6" fmla="*/ 30631 h 1743530"/>
              <a:gd name="connsiteX7" fmla="*/ 205379 w 1608472"/>
              <a:gd name="connsiteY7" fmla="*/ 77726 h 1743530"/>
              <a:gd name="connsiteX8" fmla="*/ 0 w 1608472"/>
              <a:gd name="connsiteY8" fmla="*/ 459160 h 1743530"/>
              <a:gd name="connsiteX0" fmla="*/ 1596786 w 1608472"/>
              <a:gd name="connsiteY0" fmla="*/ 2290182 h 2290182"/>
              <a:gd name="connsiteX1" fmla="*/ 1429832 w 1608472"/>
              <a:gd name="connsiteY1" fmla="*/ 1573409 h 2290182"/>
              <a:gd name="connsiteX2" fmla="*/ 1489373 w 1608472"/>
              <a:gd name="connsiteY2" fmla="*/ 1428806 h 2290182"/>
              <a:gd name="connsiteX3" fmla="*/ 1607976 w 1608472"/>
              <a:gd name="connsiteY3" fmla="*/ 1029463 h 2290182"/>
              <a:gd name="connsiteX4" fmla="*/ 1439804 w 1608472"/>
              <a:gd name="connsiteY4" fmla="*/ 569548 h 2290182"/>
              <a:gd name="connsiteX5" fmla="*/ 1073437 w 1608472"/>
              <a:gd name="connsiteY5" fmla="*/ 301839 h 2290182"/>
              <a:gd name="connsiteX6" fmla="*/ 423310 w 1608472"/>
              <a:gd name="connsiteY6" fmla="*/ 30631 h 2290182"/>
              <a:gd name="connsiteX7" fmla="*/ 205379 w 1608472"/>
              <a:gd name="connsiteY7" fmla="*/ 77726 h 2290182"/>
              <a:gd name="connsiteX8" fmla="*/ 0 w 1608472"/>
              <a:gd name="connsiteY8" fmla="*/ 459160 h 2290182"/>
              <a:gd name="connsiteX0" fmla="*/ 1596786 w 1848278"/>
              <a:gd name="connsiteY0" fmla="*/ 2290182 h 2290182"/>
              <a:gd name="connsiteX1" fmla="*/ 1847276 w 1848278"/>
              <a:gd name="connsiteY1" fmla="*/ 1851705 h 2290182"/>
              <a:gd name="connsiteX2" fmla="*/ 1489373 w 1848278"/>
              <a:gd name="connsiteY2" fmla="*/ 1428806 h 2290182"/>
              <a:gd name="connsiteX3" fmla="*/ 1607976 w 1848278"/>
              <a:gd name="connsiteY3" fmla="*/ 1029463 h 2290182"/>
              <a:gd name="connsiteX4" fmla="*/ 1439804 w 1848278"/>
              <a:gd name="connsiteY4" fmla="*/ 569548 h 2290182"/>
              <a:gd name="connsiteX5" fmla="*/ 1073437 w 1848278"/>
              <a:gd name="connsiteY5" fmla="*/ 301839 h 2290182"/>
              <a:gd name="connsiteX6" fmla="*/ 423310 w 1848278"/>
              <a:gd name="connsiteY6" fmla="*/ 30631 h 2290182"/>
              <a:gd name="connsiteX7" fmla="*/ 205379 w 1848278"/>
              <a:gd name="connsiteY7" fmla="*/ 77726 h 2290182"/>
              <a:gd name="connsiteX8" fmla="*/ 0 w 1848278"/>
              <a:gd name="connsiteY8" fmla="*/ 459160 h 2290182"/>
              <a:gd name="connsiteX0" fmla="*/ 1596786 w 2037642"/>
              <a:gd name="connsiteY0" fmla="*/ 2290182 h 2290182"/>
              <a:gd name="connsiteX1" fmla="*/ 1847276 w 2037642"/>
              <a:gd name="connsiteY1" fmla="*/ 1851705 h 2290182"/>
              <a:gd name="connsiteX2" fmla="*/ 2031055 w 2037642"/>
              <a:gd name="connsiteY2" fmla="*/ 1458623 h 2290182"/>
              <a:gd name="connsiteX3" fmla="*/ 1607976 w 2037642"/>
              <a:gd name="connsiteY3" fmla="*/ 1029463 h 2290182"/>
              <a:gd name="connsiteX4" fmla="*/ 1439804 w 2037642"/>
              <a:gd name="connsiteY4" fmla="*/ 569548 h 2290182"/>
              <a:gd name="connsiteX5" fmla="*/ 1073437 w 2037642"/>
              <a:gd name="connsiteY5" fmla="*/ 301839 h 2290182"/>
              <a:gd name="connsiteX6" fmla="*/ 423310 w 2037642"/>
              <a:gd name="connsiteY6" fmla="*/ 30631 h 2290182"/>
              <a:gd name="connsiteX7" fmla="*/ 205379 w 2037642"/>
              <a:gd name="connsiteY7" fmla="*/ 77726 h 2290182"/>
              <a:gd name="connsiteX8" fmla="*/ 0 w 2037642"/>
              <a:gd name="connsiteY8" fmla="*/ 459160 h 2290182"/>
              <a:gd name="connsiteX0" fmla="*/ 1596786 w 2038936"/>
              <a:gd name="connsiteY0" fmla="*/ 2290182 h 2290182"/>
              <a:gd name="connsiteX1" fmla="*/ 1862184 w 2038936"/>
              <a:gd name="connsiteY1" fmla="*/ 1861645 h 2290182"/>
              <a:gd name="connsiteX2" fmla="*/ 2031055 w 2038936"/>
              <a:gd name="connsiteY2" fmla="*/ 1458623 h 2290182"/>
              <a:gd name="connsiteX3" fmla="*/ 1607976 w 2038936"/>
              <a:gd name="connsiteY3" fmla="*/ 1029463 h 2290182"/>
              <a:gd name="connsiteX4" fmla="*/ 1439804 w 2038936"/>
              <a:gd name="connsiteY4" fmla="*/ 569548 h 2290182"/>
              <a:gd name="connsiteX5" fmla="*/ 1073437 w 2038936"/>
              <a:gd name="connsiteY5" fmla="*/ 301839 h 2290182"/>
              <a:gd name="connsiteX6" fmla="*/ 423310 w 2038936"/>
              <a:gd name="connsiteY6" fmla="*/ 30631 h 2290182"/>
              <a:gd name="connsiteX7" fmla="*/ 205379 w 2038936"/>
              <a:gd name="connsiteY7" fmla="*/ 77726 h 2290182"/>
              <a:gd name="connsiteX8" fmla="*/ 0 w 2038936"/>
              <a:gd name="connsiteY8" fmla="*/ 459160 h 2290182"/>
              <a:gd name="connsiteX0" fmla="*/ 1596786 w 2038936"/>
              <a:gd name="connsiteY0" fmla="*/ 2290182 h 2290182"/>
              <a:gd name="connsiteX1" fmla="*/ 1862184 w 2038936"/>
              <a:gd name="connsiteY1" fmla="*/ 1861645 h 2290182"/>
              <a:gd name="connsiteX2" fmla="*/ 2031055 w 2038936"/>
              <a:gd name="connsiteY2" fmla="*/ 1428805 h 2290182"/>
              <a:gd name="connsiteX3" fmla="*/ 1607976 w 2038936"/>
              <a:gd name="connsiteY3" fmla="*/ 1029463 h 2290182"/>
              <a:gd name="connsiteX4" fmla="*/ 1439804 w 2038936"/>
              <a:gd name="connsiteY4" fmla="*/ 569548 h 2290182"/>
              <a:gd name="connsiteX5" fmla="*/ 1073437 w 2038936"/>
              <a:gd name="connsiteY5" fmla="*/ 301839 h 2290182"/>
              <a:gd name="connsiteX6" fmla="*/ 423310 w 2038936"/>
              <a:gd name="connsiteY6" fmla="*/ 30631 h 2290182"/>
              <a:gd name="connsiteX7" fmla="*/ 205379 w 2038936"/>
              <a:gd name="connsiteY7" fmla="*/ 77726 h 2290182"/>
              <a:gd name="connsiteX8" fmla="*/ 0 w 2038936"/>
              <a:gd name="connsiteY8" fmla="*/ 459160 h 2290182"/>
              <a:gd name="connsiteX0" fmla="*/ 1596786 w 2031686"/>
              <a:gd name="connsiteY0" fmla="*/ 2290182 h 2290182"/>
              <a:gd name="connsiteX1" fmla="*/ 1862184 w 2031686"/>
              <a:gd name="connsiteY1" fmla="*/ 1861645 h 2290182"/>
              <a:gd name="connsiteX2" fmla="*/ 2031055 w 2031686"/>
              <a:gd name="connsiteY2" fmla="*/ 1428805 h 2290182"/>
              <a:gd name="connsiteX3" fmla="*/ 1607976 w 2031686"/>
              <a:gd name="connsiteY3" fmla="*/ 1029463 h 2290182"/>
              <a:gd name="connsiteX4" fmla="*/ 1439804 w 2031686"/>
              <a:gd name="connsiteY4" fmla="*/ 569548 h 2290182"/>
              <a:gd name="connsiteX5" fmla="*/ 1073437 w 2031686"/>
              <a:gd name="connsiteY5" fmla="*/ 301839 h 2290182"/>
              <a:gd name="connsiteX6" fmla="*/ 423310 w 2031686"/>
              <a:gd name="connsiteY6" fmla="*/ 30631 h 2290182"/>
              <a:gd name="connsiteX7" fmla="*/ 205379 w 2031686"/>
              <a:gd name="connsiteY7" fmla="*/ 77726 h 2290182"/>
              <a:gd name="connsiteX8" fmla="*/ 0 w 2031686"/>
              <a:gd name="connsiteY8" fmla="*/ 459160 h 2290182"/>
              <a:gd name="connsiteX0" fmla="*/ 1596786 w 2048249"/>
              <a:gd name="connsiteY0" fmla="*/ 2290182 h 2290182"/>
              <a:gd name="connsiteX1" fmla="*/ 1862184 w 2048249"/>
              <a:gd name="connsiteY1" fmla="*/ 1861645 h 2290182"/>
              <a:gd name="connsiteX2" fmla="*/ 2031055 w 2048249"/>
              <a:gd name="connsiteY2" fmla="*/ 1428805 h 2290182"/>
              <a:gd name="connsiteX3" fmla="*/ 1975723 w 2048249"/>
              <a:gd name="connsiteY3" fmla="*/ 805833 h 2290182"/>
              <a:gd name="connsiteX4" fmla="*/ 1439804 w 2048249"/>
              <a:gd name="connsiteY4" fmla="*/ 569548 h 2290182"/>
              <a:gd name="connsiteX5" fmla="*/ 1073437 w 2048249"/>
              <a:gd name="connsiteY5" fmla="*/ 301839 h 2290182"/>
              <a:gd name="connsiteX6" fmla="*/ 423310 w 2048249"/>
              <a:gd name="connsiteY6" fmla="*/ 30631 h 2290182"/>
              <a:gd name="connsiteX7" fmla="*/ 205379 w 2048249"/>
              <a:gd name="connsiteY7" fmla="*/ 77726 h 2290182"/>
              <a:gd name="connsiteX8" fmla="*/ 0 w 2048249"/>
              <a:gd name="connsiteY8" fmla="*/ 459160 h 2290182"/>
              <a:gd name="connsiteX0" fmla="*/ 1596786 w 2041869"/>
              <a:gd name="connsiteY0" fmla="*/ 2290182 h 2290182"/>
              <a:gd name="connsiteX1" fmla="*/ 1862184 w 2041869"/>
              <a:gd name="connsiteY1" fmla="*/ 1861645 h 2290182"/>
              <a:gd name="connsiteX2" fmla="*/ 2031055 w 2041869"/>
              <a:gd name="connsiteY2" fmla="*/ 1428805 h 2290182"/>
              <a:gd name="connsiteX3" fmla="*/ 1975723 w 2041869"/>
              <a:gd name="connsiteY3" fmla="*/ 805833 h 2290182"/>
              <a:gd name="connsiteX4" fmla="*/ 1578952 w 2041869"/>
              <a:gd name="connsiteY4" fmla="*/ 375735 h 2290182"/>
              <a:gd name="connsiteX5" fmla="*/ 1073437 w 2041869"/>
              <a:gd name="connsiteY5" fmla="*/ 301839 h 2290182"/>
              <a:gd name="connsiteX6" fmla="*/ 423310 w 2041869"/>
              <a:gd name="connsiteY6" fmla="*/ 30631 h 2290182"/>
              <a:gd name="connsiteX7" fmla="*/ 205379 w 2041869"/>
              <a:gd name="connsiteY7" fmla="*/ 77726 h 2290182"/>
              <a:gd name="connsiteX8" fmla="*/ 0 w 2041869"/>
              <a:gd name="connsiteY8" fmla="*/ 459160 h 2290182"/>
              <a:gd name="connsiteX0" fmla="*/ 1596786 w 2041869"/>
              <a:gd name="connsiteY0" fmla="*/ 2274480 h 2274480"/>
              <a:gd name="connsiteX1" fmla="*/ 1862184 w 2041869"/>
              <a:gd name="connsiteY1" fmla="*/ 1845943 h 2274480"/>
              <a:gd name="connsiteX2" fmla="*/ 2031055 w 2041869"/>
              <a:gd name="connsiteY2" fmla="*/ 1413103 h 2274480"/>
              <a:gd name="connsiteX3" fmla="*/ 1975723 w 2041869"/>
              <a:gd name="connsiteY3" fmla="*/ 790131 h 2274480"/>
              <a:gd name="connsiteX4" fmla="*/ 1578952 w 2041869"/>
              <a:gd name="connsiteY4" fmla="*/ 360033 h 2274480"/>
              <a:gd name="connsiteX5" fmla="*/ 904472 w 2041869"/>
              <a:gd name="connsiteY5" fmla="*/ 32689 h 2274480"/>
              <a:gd name="connsiteX6" fmla="*/ 423310 w 2041869"/>
              <a:gd name="connsiteY6" fmla="*/ 14929 h 2274480"/>
              <a:gd name="connsiteX7" fmla="*/ 205379 w 2041869"/>
              <a:gd name="connsiteY7" fmla="*/ 62024 h 2274480"/>
              <a:gd name="connsiteX8" fmla="*/ 0 w 2041869"/>
              <a:gd name="connsiteY8" fmla="*/ 443458 h 2274480"/>
              <a:gd name="connsiteX0" fmla="*/ 1596786 w 2041869"/>
              <a:gd name="connsiteY0" fmla="*/ 2354343 h 2354343"/>
              <a:gd name="connsiteX1" fmla="*/ 1862184 w 2041869"/>
              <a:gd name="connsiteY1" fmla="*/ 1925806 h 2354343"/>
              <a:gd name="connsiteX2" fmla="*/ 2031055 w 2041869"/>
              <a:gd name="connsiteY2" fmla="*/ 1492966 h 2354343"/>
              <a:gd name="connsiteX3" fmla="*/ 1975723 w 2041869"/>
              <a:gd name="connsiteY3" fmla="*/ 869994 h 2354343"/>
              <a:gd name="connsiteX4" fmla="*/ 1578952 w 2041869"/>
              <a:gd name="connsiteY4" fmla="*/ 439896 h 2354343"/>
              <a:gd name="connsiteX5" fmla="*/ 904472 w 2041869"/>
              <a:gd name="connsiteY5" fmla="*/ 112552 h 2354343"/>
              <a:gd name="connsiteX6" fmla="*/ 403432 w 2041869"/>
              <a:gd name="connsiteY6" fmla="*/ 370 h 2354343"/>
              <a:gd name="connsiteX7" fmla="*/ 205379 w 2041869"/>
              <a:gd name="connsiteY7" fmla="*/ 141887 h 2354343"/>
              <a:gd name="connsiteX8" fmla="*/ 0 w 2041869"/>
              <a:gd name="connsiteY8" fmla="*/ 523321 h 2354343"/>
              <a:gd name="connsiteX0" fmla="*/ 1596786 w 2041869"/>
              <a:gd name="connsiteY0" fmla="*/ 2354073 h 2354073"/>
              <a:gd name="connsiteX1" fmla="*/ 1862184 w 2041869"/>
              <a:gd name="connsiteY1" fmla="*/ 1925536 h 2354073"/>
              <a:gd name="connsiteX2" fmla="*/ 2031055 w 2041869"/>
              <a:gd name="connsiteY2" fmla="*/ 1492696 h 2354073"/>
              <a:gd name="connsiteX3" fmla="*/ 1975723 w 2041869"/>
              <a:gd name="connsiteY3" fmla="*/ 869724 h 2354073"/>
              <a:gd name="connsiteX4" fmla="*/ 1578952 w 2041869"/>
              <a:gd name="connsiteY4" fmla="*/ 439626 h 2354073"/>
              <a:gd name="connsiteX5" fmla="*/ 904472 w 2041869"/>
              <a:gd name="connsiteY5" fmla="*/ 112282 h 2354073"/>
              <a:gd name="connsiteX6" fmla="*/ 403432 w 2041869"/>
              <a:gd name="connsiteY6" fmla="*/ 100 h 2354073"/>
              <a:gd name="connsiteX7" fmla="*/ 96049 w 2041869"/>
              <a:gd name="connsiteY7" fmla="*/ 126708 h 2354073"/>
              <a:gd name="connsiteX8" fmla="*/ 0 w 2041869"/>
              <a:gd name="connsiteY8" fmla="*/ 523051 h 2354073"/>
              <a:gd name="connsiteX0" fmla="*/ 1706116 w 2151199"/>
              <a:gd name="connsiteY0" fmla="*/ 2354073 h 2354073"/>
              <a:gd name="connsiteX1" fmla="*/ 1971514 w 2151199"/>
              <a:gd name="connsiteY1" fmla="*/ 1925536 h 2354073"/>
              <a:gd name="connsiteX2" fmla="*/ 2140385 w 2151199"/>
              <a:gd name="connsiteY2" fmla="*/ 1492696 h 2354073"/>
              <a:gd name="connsiteX3" fmla="*/ 2085053 w 2151199"/>
              <a:gd name="connsiteY3" fmla="*/ 869724 h 2354073"/>
              <a:gd name="connsiteX4" fmla="*/ 1688282 w 2151199"/>
              <a:gd name="connsiteY4" fmla="*/ 439626 h 2354073"/>
              <a:gd name="connsiteX5" fmla="*/ 1013802 w 2151199"/>
              <a:gd name="connsiteY5" fmla="*/ 112282 h 2354073"/>
              <a:gd name="connsiteX6" fmla="*/ 512762 w 2151199"/>
              <a:gd name="connsiteY6" fmla="*/ 100 h 2354073"/>
              <a:gd name="connsiteX7" fmla="*/ 205379 w 2151199"/>
              <a:gd name="connsiteY7" fmla="*/ 126708 h 2354073"/>
              <a:gd name="connsiteX8" fmla="*/ 0 w 2151199"/>
              <a:gd name="connsiteY8" fmla="*/ 726803 h 235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199" h="2354073">
                <a:moveTo>
                  <a:pt x="1706116" y="2354073"/>
                </a:moveTo>
                <a:cubicBezTo>
                  <a:pt x="1747228" y="2301619"/>
                  <a:pt x="1899136" y="2069099"/>
                  <a:pt x="1971514" y="1925536"/>
                </a:cubicBezTo>
                <a:cubicBezTo>
                  <a:pt x="2043892" y="1781973"/>
                  <a:pt x="2121462" y="1668665"/>
                  <a:pt x="2140385" y="1492696"/>
                </a:cubicBezTo>
                <a:cubicBezTo>
                  <a:pt x="2159308" y="1316727"/>
                  <a:pt x="2160403" y="1045236"/>
                  <a:pt x="2085053" y="869724"/>
                </a:cubicBezTo>
                <a:cubicBezTo>
                  <a:pt x="2009703" y="694212"/>
                  <a:pt x="1866824" y="565866"/>
                  <a:pt x="1688282" y="439626"/>
                </a:cubicBezTo>
                <a:cubicBezTo>
                  <a:pt x="1509740" y="313386"/>
                  <a:pt x="1209722" y="185536"/>
                  <a:pt x="1013802" y="112282"/>
                </a:cubicBezTo>
                <a:cubicBezTo>
                  <a:pt x="817882" y="39028"/>
                  <a:pt x="647499" y="-2304"/>
                  <a:pt x="512762" y="100"/>
                </a:cubicBezTo>
                <a:cubicBezTo>
                  <a:pt x="378025" y="2504"/>
                  <a:pt x="368271" y="20752"/>
                  <a:pt x="205379" y="126708"/>
                </a:cubicBezTo>
                <a:cubicBezTo>
                  <a:pt x="56000" y="192123"/>
                  <a:pt x="49618" y="748776"/>
                  <a:pt x="0" y="726803"/>
                </a:cubicBezTo>
              </a:path>
            </a:pathLst>
          </a:custGeom>
          <a:noFill/>
          <a:ln w="76200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Freeform 8"/>
          <p:cNvSpPr/>
          <p:nvPr/>
        </p:nvSpPr>
        <p:spPr>
          <a:xfrm>
            <a:off x="3331520" y="2834833"/>
            <a:ext cx="448391" cy="1163179"/>
          </a:xfrm>
          <a:custGeom>
            <a:avLst/>
            <a:gdLst>
              <a:gd name="connsiteX0" fmla="*/ 347946 w 347946"/>
              <a:gd name="connsiteY0" fmla="*/ 1114293 h 1114293"/>
              <a:gd name="connsiteX1" fmla="*/ 177825 w 347946"/>
              <a:gd name="connsiteY1" fmla="*/ 859111 h 1114293"/>
              <a:gd name="connsiteX2" fmla="*/ 24716 w 347946"/>
              <a:gd name="connsiteY2" fmla="*/ 518869 h 1114293"/>
              <a:gd name="connsiteX3" fmla="*/ 7704 w 347946"/>
              <a:gd name="connsiteY3" fmla="*/ 246676 h 1114293"/>
              <a:gd name="connsiteX4" fmla="*/ 101271 w 347946"/>
              <a:gd name="connsiteY4" fmla="*/ 0 h 1114293"/>
              <a:gd name="connsiteX5" fmla="*/ 101271 w 347946"/>
              <a:gd name="connsiteY5" fmla="*/ 0 h 1114293"/>
              <a:gd name="connsiteX0" fmla="*/ 339440 w 339440"/>
              <a:gd name="connsiteY0" fmla="*/ 1318438 h 1318438"/>
              <a:gd name="connsiteX1" fmla="*/ 177825 w 339440"/>
              <a:gd name="connsiteY1" fmla="*/ 859111 h 1318438"/>
              <a:gd name="connsiteX2" fmla="*/ 24716 w 339440"/>
              <a:gd name="connsiteY2" fmla="*/ 518869 h 1318438"/>
              <a:gd name="connsiteX3" fmla="*/ 7704 w 339440"/>
              <a:gd name="connsiteY3" fmla="*/ 246676 h 1318438"/>
              <a:gd name="connsiteX4" fmla="*/ 101271 w 339440"/>
              <a:gd name="connsiteY4" fmla="*/ 0 h 1318438"/>
              <a:gd name="connsiteX5" fmla="*/ 101271 w 339440"/>
              <a:gd name="connsiteY5" fmla="*/ 0 h 1318438"/>
              <a:gd name="connsiteX0" fmla="*/ 337731 w 337731"/>
              <a:gd name="connsiteY0" fmla="*/ 1318438 h 1318438"/>
              <a:gd name="connsiteX1" fmla="*/ 133586 w 337731"/>
              <a:gd name="connsiteY1" fmla="*/ 910147 h 1318438"/>
              <a:gd name="connsiteX2" fmla="*/ 23007 w 337731"/>
              <a:gd name="connsiteY2" fmla="*/ 518869 h 1318438"/>
              <a:gd name="connsiteX3" fmla="*/ 5995 w 337731"/>
              <a:gd name="connsiteY3" fmla="*/ 246676 h 1318438"/>
              <a:gd name="connsiteX4" fmla="*/ 99562 w 337731"/>
              <a:gd name="connsiteY4" fmla="*/ 0 h 1318438"/>
              <a:gd name="connsiteX5" fmla="*/ 99562 w 337731"/>
              <a:gd name="connsiteY5" fmla="*/ 0 h 1318438"/>
              <a:gd name="connsiteX0" fmla="*/ 397274 w 397274"/>
              <a:gd name="connsiteY0" fmla="*/ 1369474 h 1369474"/>
              <a:gd name="connsiteX1" fmla="*/ 133586 w 397274"/>
              <a:gd name="connsiteY1" fmla="*/ 910147 h 1369474"/>
              <a:gd name="connsiteX2" fmla="*/ 23007 w 397274"/>
              <a:gd name="connsiteY2" fmla="*/ 518869 h 1369474"/>
              <a:gd name="connsiteX3" fmla="*/ 5995 w 397274"/>
              <a:gd name="connsiteY3" fmla="*/ 246676 h 1369474"/>
              <a:gd name="connsiteX4" fmla="*/ 99562 w 397274"/>
              <a:gd name="connsiteY4" fmla="*/ 0 h 1369474"/>
              <a:gd name="connsiteX5" fmla="*/ 99562 w 397274"/>
              <a:gd name="connsiteY5" fmla="*/ 0 h 1369474"/>
              <a:gd name="connsiteX0" fmla="*/ 414286 w 414286"/>
              <a:gd name="connsiteY0" fmla="*/ 1292919 h 1292919"/>
              <a:gd name="connsiteX1" fmla="*/ 133586 w 414286"/>
              <a:gd name="connsiteY1" fmla="*/ 910147 h 1292919"/>
              <a:gd name="connsiteX2" fmla="*/ 23007 w 414286"/>
              <a:gd name="connsiteY2" fmla="*/ 518869 h 1292919"/>
              <a:gd name="connsiteX3" fmla="*/ 5995 w 414286"/>
              <a:gd name="connsiteY3" fmla="*/ 246676 h 1292919"/>
              <a:gd name="connsiteX4" fmla="*/ 99562 w 414286"/>
              <a:gd name="connsiteY4" fmla="*/ 0 h 1292919"/>
              <a:gd name="connsiteX5" fmla="*/ 99562 w 414286"/>
              <a:gd name="connsiteY5" fmla="*/ 0 h 1292919"/>
              <a:gd name="connsiteX0" fmla="*/ 399479 w 399479"/>
              <a:gd name="connsiteY0" fmla="*/ 1292919 h 1292919"/>
              <a:gd name="connsiteX1" fmla="*/ 118779 w 399479"/>
              <a:gd name="connsiteY1" fmla="*/ 910147 h 1292919"/>
              <a:gd name="connsiteX2" fmla="*/ 8200 w 399479"/>
              <a:gd name="connsiteY2" fmla="*/ 518869 h 1292919"/>
              <a:gd name="connsiteX3" fmla="*/ 16706 w 399479"/>
              <a:gd name="connsiteY3" fmla="*/ 246676 h 1292919"/>
              <a:gd name="connsiteX4" fmla="*/ 84755 w 399479"/>
              <a:gd name="connsiteY4" fmla="*/ 0 h 1292919"/>
              <a:gd name="connsiteX5" fmla="*/ 84755 w 399479"/>
              <a:gd name="connsiteY5" fmla="*/ 0 h 1292919"/>
              <a:gd name="connsiteX0" fmla="*/ 399479 w 399479"/>
              <a:gd name="connsiteY0" fmla="*/ 1309123 h 1309123"/>
              <a:gd name="connsiteX1" fmla="*/ 118779 w 399479"/>
              <a:gd name="connsiteY1" fmla="*/ 926351 h 1309123"/>
              <a:gd name="connsiteX2" fmla="*/ 8200 w 399479"/>
              <a:gd name="connsiteY2" fmla="*/ 535073 h 1309123"/>
              <a:gd name="connsiteX3" fmla="*/ 16706 w 399479"/>
              <a:gd name="connsiteY3" fmla="*/ 262880 h 1309123"/>
              <a:gd name="connsiteX4" fmla="*/ 84755 w 399479"/>
              <a:gd name="connsiteY4" fmla="*/ 16204 h 1309123"/>
              <a:gd name="connsiteX5" fmla="*/ 93261 w 399479"/>
              <a:gd name="connsiteY5" fmla="*/ 24710 h 1309123"/>
              <a:gd name="connsiteX0" fmla="*/ 399479 w 399479"/>
              <a:gd name="connsiteY0" fmla="*/ 1622364 h 1622364"/>
              <a:gd name="connsiteX1" fmla="*/ 118779 w 399479"/>
              <a:gd name="connsiteY1" fmla="*/ 1239592 h 1622364"/>
              <a:gd name="connsiteX2" fmla="*/ 8200 w 399479"/>
              <a:gd name="connsiteY2" fmla="*/ 848314 h 1622364"/>
              <a:gd name="connsiteX3" fmla="*/ 16706 w 399479"/>
              <a:gd name="connsiteY3" fmla="*/ 576121 h 1622364"/>
              <a:gd name="connsiteX4" fmla="*/ 84755 w 399479"/>
              <a:gd name="connsiteY4" fmla="*/ 329445 h 1622364"/>
              <a:gd name="connsiteX5" fmla="*/ 48535 w 399479"/>
              <a:gd name="connsiteY5" fmla="*/ 20 h 1622364"/>
              <a:gd name="connsiteX0" fmla="*/ 416602 w 416602"/>
              <a:gd name="connsiteY0" fmla="*/ 1622369 h 1622369"/>
              <a:gd name="connsiteX1" fmla="*/ 135902 w 416602"/>
              <a:gd name="connsiteY1" fmla="*/ 1239597 h 1622369"/>
              <a:gd name="connsiteX2" fmla="*/ 25323 w 416602"/>
              <a:gd name="connsiteY2" fmla="*/ 848319 h 1622369"/>
              <a:gd name="connsiteX3" fmla="*/ 33829 w 416602"/>
              <a:gd name="connsiteY3" fmla="*/ 576126 h 1622369"/>
              <a:gd name="connsiteX4" fmla="*/ 2487 w 416602"/>
              <a:gd name="connsiteY4" fmla="*/ 269815 h 1622369"/>
              <a:gd name="connsiteX5" fmla="*/ 65658 w 416602"/>
              <a:gd name="connsiteY5" fmla="*/ 25 h 1622369"/>
              <a:gd name="connsiteX0" fmla="*/ 447776 w 447776"/>
              <a:gd name="connsiteY0" fmla="*/ 1622369 h 1622369"/>
              <a:gd name="connsiteX1" fmla="*/ 167076 w 447776"/>
              <a:gd name="connsiteY1" fmla="*/ 1239597 h 1622369"/>
              <a:gd name="connsiteX2" fmla="*/ 56497 w 447776"/>
              <a:gd name="connsiteY2" fmla="*/ 848319 h 1622369"/>
              <a:gd name="connsiteX3" fmla="*/ 399 w 447776"/>
              <a:gd name="connsiteY3" fmla="*/ 600974 h 1622369"/>
              <a:gd name="connsiteX4" fmla="*/ 33661 w 447776"/>
              <a:gd name="connsiteY4" fmla="*/ 269815 h 1622369"/>
              <a:gd name="connsiteX5" fmla="*/ 96832 w 447776"/>
              <a:gd name="connsiteY5" fmla="*/ 25 h 1622369"/>
              <a:gd name="connsiteX0" fmla="*/ 448121 w 448121"/>
              <a:gd name="connsiteY0" fmla="*/ 1622369 h 1622369"/>
              <a:gd name="connsiteX1" fmla="*/ 167421 w 448121"/>
              <a:gd name="connsiteY1" fmla="*/ 1239597 h 1622369"/>
              <a:gd name="connsiteX2" fmla="*/ 66781 w 448121"/>
              <a:gd name="connsiteY2" fmla="*/ 987467 h 1622369"/>
              <a:gd name="connsiteX3" fmla="*/ 744 w 448121"/>
              <a:gd name="connsiteY3" fmla="*/ 600974 h 1622369"/>
              <a:gd name="connsiteX4" fmla="*/ 34006 w 448121"/>
              <a:gd name="connsiteY4" fmla="*/ 269815 h 1622369"/>
              <a:gd name="connsiteX5" fmla="*/ 97177 w 448121"/>
              <a:gd name="connsiteY5" fmla="*/ 25 h 162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121" h="1622369">
                <a:moveTo>
                  <a:pt x="448121" y="1622369"/>
                </a:moveTo>
                <a:cubicBezTo>
                  <a:pt x="389996" y="1544396"/>
                  <a:pt x="230978" y="1345414"/>
                  <a:pt x="167421" y="1239597"/>
                </a:cubicBezTo>
                <a:cubicBezTo>
                  <a:pt x="103864" y="1133780"/>
                  <a:pt x="94560" y="1093904"/>
                  <a:pt x="66781" y="987467"/>
                </a:cubicBezTo>
                <a:cubicBezTo>
                  <a:pt x="39002" y="881030"/>
                  <a:pt x="6206" y="720583"/>
                  <a:pt x="744" y="600974"/>
                </a:cubicBezTo>
                <a:cubicBezTo>
                  <a:pt x="-4718" y="481365"/>
                  <a:pt x="21247" y="309510"/>
                  <a:pt x="34006" y="269815"/>
                </a:cubicBezTo>
                <a:cubicBezTo>
                  <a:pt x="46765" y="230120"/>
                  <a:pt x="94342" y="-2810"/>
                  <a:pt x="97177" y="25"/>
                </a:cubicBezTo>
              </a:path>
            </a:pathLst>
          </a:custGeom>
          <a:noFill/>
          <a:ln w="76200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059016" y="3415555"/>
            <a:ext cx="958724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AU" sz="2400" b="1" strike="dblStrike" dirty="0" smtClean="0">
                <a:solidFill>
                  <a:schemeClr val="tx2"/>
                </a:solidFill>
              </a:rPr>
              <a:t>5Gbps</a:t>
            </a:r>
          </a:p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20Gbps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060" y="2963912"/>
            <a:ext cx="111421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240Gbps</a:t>
            </a:r>
          </a:p>
        </p:txBody>
      </p:sp>
      <p:cxnSp>
        <p:nvCxnSpPr>
          <p:cNvPr id="12" name="Straight Arrow Connector 11"/>
          <p:cNvCxnSpPr>
            <a:stCxn id="10" idx="3"/>
            <a:endCxn id="9" idx="3"/>
          </p:cNvCxnSpPr>
          <p:nvPr/>
        </p:nvCxnSpPr>
        <p:spPr>
          <a:xfrm flipV="1">
            <a:off x="3017740" y="3265709"/>
            <a:ext cx="314524" cy="51917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8" idx="3"/>
          </p:cNvCxnSpPr>
          <p:nvPr/>
        </p:nvCxnSpPr>
        <p:spPr>
          <a:xfrm flipV="1">
            <a:off x="3017740" y="2833403"/>
            <a:ext cx="1934879" cy="95148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96125" y="3155506"/>
            <a:ext cx="432048" cy="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82763" y="2531473"/>
            <a:ext cx="8175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62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225" y="367886"/>
            <a:ext cx="6789015" cy="369460"/>
          </a:xfrm>
        </p:spPr>
        <p:txBody>
          <a:bodyPr/>
          <a:lstStyle/>
          <a:p>
            <a:r>
              <a:rPr lang="en-AU" dirty="0" smtClean="0"/>
              <a:t>Project indigo – </a:t>
            </a:r>
            <a:r>
              <a:rPr lang="en-AU" dirty="0" err="1" smtClean="0"/>
              <a:t>april</a:t>
            </a:r>
            <a:r>
              <a:rPr lang="en-AU" dirty="0" smtClean="0"/>
              <a:t> 6 2017 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© AARNet Pty Ltd </a:t>
            </a:r>
            <a:r>
              <a:rPr lang="en-AU" smtClean="0">
                <a:solidFill>
                  <a:schemeClr val="accent1"/>
                </a:solidFill>
              </a:rPr>
              <a:t>|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s://www.subpartners.net/img/indigo.map.wes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336" y="267494"/>
            <a:ext cx="3431808" cy="46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3225" y="1196198"/>
            <a:ext cx="5680943" cy="3096000"/>
          </a:xfrm>
        </p:spPr>
        <p:txBody>
          <a:bodyPr>
            <a:normAutofit lnSpcReduction="10000"/>
          </a:bodyPr>
          <a:lstStyle/>
          <a:p>
            <a:r>
              <a:rPr lang="en-AU" dirty="0" err="1" smtClean="0"/>
              <a:t>AARNet</a:t>
            </a:r>
            <a:r>
              <a:rPr lang="en-AU" dirty="0"/>
              <a:t>, Google, </a:t>
            </a:r>
            <a:r>
              <a:rPr lang="en-AU" dirty="0" err="1"/>
              <a:t>Indosat</a:t>
            </a:r>
            <a:r>
              <a:rPr lang="en-AU" dirty="0"/>
              <a:t>, </a:t>
            </a:r>
            <a:r>
              <a:rPr lang="en-AU" dirty="0" err="1"/>
              <a:t>Singtel</a:t>
            </a:r>
            <a:r>
              <a:rPr lang="en-AU" dirty="0"/>
              <a:t>, </a:t>
            </a:r>
            <a:r>
              <a:rPr lang="en-AU" dirty="0" err="1"/>
              <a:t>SubPartners</a:t>
            </a:r>
            <a:r>
              <a:rPr lang="en-AU" dirty="0"/>
              <a:t>, and </a:t>
            </a:r>
            <a:r>
              <a:rPr lang="en-AU" dirty="0" smtClean="0"/>
              <a:t>Telstra</a:t>
            </a:r>
          </a:p>
          <a:p>
            <a:r>
              <a:rPr lang="en-AU" dirty="0" smtClean="0"/>
              <a:t>Two pair fibre system Singapore – Sydney via Perth – 9,000 km</a:t>
            </a:r>
          </a:p>
          <a:p>
            <a:r>
              <a:rPr lang="en-AU" dirty="0" smtClean="0"/>
              <a:t>	Ready </a:t>
            </a:r>
            <a:r>
              <a:rPr lang="en-AU" dirty="0"/>
              <a:t>for Service (RFS) Q1 2019</a:t>
            </a:r>
          </a:p>
          <a:p>
            <a:r>
              <a:rPr lang="en-AU" dirty="0" smtClean="0"/>
              <a:t>	Minimum </a:t>
            </a:r>
            <a:r>
              <a:rPr lang="en-AU" dirty="0"/>
              <a:t>capacity 18Tbps per fibre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is the FIRST subsea project where a </a:t>
            </a:r>
            <a:r>
              <a:rPr lang="en-AU" dirty="0" smtClean="0"/>
              <a:t>National Research and Education Network (NREN</a:t>
            </a:r>
            <a:r>
              <a:rPr lang="en-AU" dirty="0"/>
              <a:t>) has been a consortium partner</a:t>
            </a:r>
          </a:p>
          <a:p>
            <a:r>
              <a:rPr lang="en-AU" dirty="0" smtClean="0"/>
              <a:t>This </a:t>
            </a:r>
            <a:r>
              <a:rPr lang="en-AU" dirty="0"/>
              <a:t>is one of the first subsea projects to make available </a:t>
            </a:r>
            <a:r>
              <a:rPr lang="en-AU" dirty="0" smtClean="0"/>
              <a:t>portions</a:t>
            </a:r>
            <a:br>
              <a:rPr lang="en-AU" dirty="0" smtClean="0"/>
            </a:br>
            <a:r>
              <a:rPr lang="en-AU" dirty="0" smtClean="0"/>
              <a:t>of </a:t>
            </a:r>
            <a:r>
              <a:rPr lang="en-AU" dirty="0"/>
              <a:t>the fibre (spectrum or frequencies) to investors</a:t>
            </a:r>
          </a:p>
          <a:p>
            <a:r>
              <a:rPr lang="en-AU" dirty="0" smtClean="0"/>
              <a:t>This </a:t>
            </a:r>
            <a:r>
              <a:rPr lang="en-AU" dirty="0"/>
              <a:t>investment involves </a:t>
            </a:r>
            <a:r>
              <a:rPr lang="en-AU" dirty="0" smtClean="0"/>
              <a:t>no </a:t>
            </a:r>
            <a:r>
              <a:rPr lang="en-AU" dirty="0"/>
              <a:t>Federal government funding, </a:t>
            </a:r>
            <a:r>
              <a:rPr lang="en-AU" dirty="0" smtClean="0"/>
              <a:t>either</a:t>
            </a:r>
            <a:br>
              <a:rPr lang="en-AU" dirty="0" smtClean="0"/>
            </a:br>
            <a:r>
              <a:rPr lang="en-AU" dirty="0" smtClean="0"/>
              <a:t>for </a:t>
            </a:r>
            <a:r>
              <a:rPr lang="en-AU" dirty="0"/>
              <a:t>the initial investment or for the operational support</a:t>
            </a:r>
          </a:p>
          <a:p>
            <a:r>
              <a:rPr lang="en-AU" dirty="0" smtClean="0"/>
              <a:t>The </a:t>
            </a:r>
            <a:r>
              <a:rPr lang="en-AU" dirty="0"/>
              <a:t>contracted life of this system is </a:t>
            </a:r>
            <a:r>
              <a:rPr lang="en-AU" dirty="0" smtClean="0"/>
              <a:t>multiple decades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0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3225" y="367886"/>
            <a:ext cx="6789015" cy="369460"/>
          </a:xfrm>
        </p:spPr>
        <p:txBody>
          <a:bodyPr/>
          <a:lstStyle/>
          <a:p>
            <a:r>
              <a:rPr lang="en-AU" dirty="0" smtClean="0"/>
              <a:t>IMPACT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© AARNet Pty Ltd </a:t>
            </a:r>
            <a:r>
              <a:rPr lang="en-AU" smtClean="0">
                <a:solidFill>
                  <a:schemeClr val="accent1"/>
                </a:solidFill>
              </a:rPr>
              <a:t>|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3224" y="1203325"/>
            <a:ext cx="8633271" cy="3096000"/>
          </a:xfrm>
        </p:spPr>
        <p:txBody>
          <a:bodyPr/>
          <a:lstStyle/>
          <a:p>
            <a:r>
              <a:rPr lang="en-AU" dirty="0" smtClean="0"/>
              <a:t>Terrestrially, access to fibre underpins </a:t>
            </a:r>
            <a:r>
              <a:rPr lang="en-AU" dirty="0" err="1" smtClean="0"/>
              <a:t>AARNet’s</a:t>
            </a:r>
            <a:r>
              <a:rPr lang="en-AU" dirty="0" smtClean="0"/>
              <a:t> ability to provide differentiated price/performance</a:t>
            </a:r>
          </a:p>
          <a:p>
            <a:r>
              <a:rPr lang="en-AU" dirty="0"/>
              <a:t>	</a:t>
            </a:r>
            <a:r>
              <a:rPr lang="en-AU" dirty="0" smtClean="0"/>
              <a:t>Indigo provides this for international sub-sea broadband capacity </a:t>
            </a:r>
          </a:p>
          <a:p>
            <a:r>
              <a:rPr lang="en-AU" dirty="0"/>
              <a:t>	</a:t>
            </a:r>
            <a:r>
              <a:rPr lang="en-AU" dirty="0" smtClean="0"/>
              <a:t>Increases in capacity facilitated by upgrading optical transmission equipment</a:t>
            </a:r>
          </a:p>
          <a:p>
            <a:r>
              <a:rPr lang="en-AU" dirty="0" smtClean="0"/>
              <a:t>Provides overall greater flexibility, low latency, increased redundancy for international traffic</a:t>
            </a:r>
          </a:p>
          <a:p>
            <a:r>
              <a:rPr lang="en-AU" dirty="0" smtClean="0"/>
              <a:t>Addresses network diversity challenges for between Perth and East coast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0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25" y="663183"/>
            <a:ext cx="5680943" cy="39247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3225" y="293723"/>
            <a:ext cx="6789015" cy="369460"/>
          </a:xfrm>
        </p:spPr>
        <p:txBody>
          <a:bodyPr/>
          <a:lstStyle/>
          <a:p>
            <a:r>
              <a:rPr lang="en-AU" dirty="0" smtClean="0"/>
              <a:t>Regional context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© </a:t>
            </a:r>
            <a:r>
              <a:rPr lang="en-AU" dirty="0" err="1" smtClean="0"/>
              <a:t>AARNet</a:t>
            </a:r>
            <a:r>
              <a:rPr lang="en-AU" dirty="0" smtClean="0"/>
              <a:t> Pty Ltd </a:t>
            </a:r>
            <a:r>
              <a:rPr lang="en-AU" dirty="0" smtClean="0">
                <a:solidFill>
                  <a:schemeClr val="accent1"/>
                </a:solidFill>
              </a:rPr>
              <a:t>|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29752" y="1347614"/>
            <a:ext cx="2808312" cy="2015521"/>
          </a:xfrm>
        </p:spPr>
        <p:txBody>
          <a:bodyPr/>
          <a:lstStyle/>
          <a:p>
            <a:r>
              <a:rPr lang="en-AU" dirty="0" smtClean="0"/>
              <a:t>NREN capacity from multiple directions meets in Guam</a:t>
            </a:r>
          </a:p>
          <a:p>
            <a:r>
              <a:rPr lang="en-AU" dirty="0"/>
              <a:t>	</a:t>
            </a:r>
            <a:r>
              <a:rPr lang="en-AU" dirty="0" smtClean="0"/>
              <a:t>GOREX</a:t>
            </a:r>
          </a:p>
          <a:p>
            <a:r>
              <a:rPr lang="en-AU" dirty="0" smtClean="0"/>
              <a:t>Hawaiki cable under construction AU-NZ-US</a:t>
            </a:r>
          </a:p>
          <a:p>
            <a:r>
              <a:rPr lang="en-AU" dirty="0" smtClean="0"/>
              <a:t>Increasing connectivity options for Pacific Island Countries  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9786" y="4587974"/>
            <a:ext cx="3231654" cy="138499"/>
          </a:xfrm>
        </p:spPr>
        <p:txBody>
          <a:bodyPr/>
          <a:lstStyle/>
          <a:p>
            <a:r>
              <a:rPr lang="en-AU" sz="1000" dirty="0">
                <a:hlinkClick r:id="rId3"/>
              </a:rPr>
              <a:t>https://www.submarinecablemap.com</a:t>
            </a:r>
            <a:r>
              <a:rPr lang="en-AU" sz="1000" dirty="0" smtClean="0">
                <a:hlinkClick r:id="rId3"/>
              </a:rPr>
              <a:t>/</a:t>
            </a:r>
            <a:r>
              <a:rPr lang="en-AU" sz="1000" dirty="0" smtClean="0"/>
              <a:t> Updated May 5, 2018</a:t>
            </a:r>
          </a:p>
        </p:txBody>
      </p:sp>
      <p:sp>
        <p:nvSpPr>
          <p:cNvPr id="9" name="Right Arrow 8"/>
          <p:cNvSpPr/>
          <p:nvPr/>
        </p:nvSpPr>
        <p:spPr>
          <a:xfrm rot="8371503">
            <a:off x="3367047" y="2429079"/>
            <a:ext cx="288032" cy="16529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err="1" smtClean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2863616">
            <a:off x="4154832" y="3970925"/>
            <a:ext cx="288032" cy="16529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err="1" smtClean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791798">
            <a:off x="3216352" y="2571092"/>
            <a:ext cx="2671782" cy="153799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B45F-83E6-41DD-81FE-3D61A413912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225" y="367886"/>
            <a:ext cx="8273231" cy="732508"/>
          </a:xfrm>
        </p:spPr>
        <p:txBody>
          <a:bodyPr/>
          <a:lstStyle/>
          <a:p>
            <a:r>
              <a:rPr lang="en-AU" dirty="0" smtClean="0"/>
              <a:t>JAPAN-GUAM-AUSTRALIA (JGA) South – April 4 2018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© AARNet Pty Ltd </a:t>
            </a:r>
            <a:r>
              <a:rPr lang="en-AU" smtClean="0">
                <a:solidFill>
                  <a:schemeClr val="accent1"/>
                </a:solidFill>
              </a:rPr>
              <a:t>|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3225" y="1196198"/>
            <a:ext cx="4240783" cy="3096000"/>
          </a:xfrm>
        </p:spPr>
        <p:txBody>
          <a:bodyPr>
            <a:normAutofit/>
          </a:bodyPr>
          <a:lstStyle/>
          <a:p>
            <a:r>
              <a:rPr lang="en-AU" dirty="0" smtClean="0"/>
              <a:t>AARNet</a:t>
            </a:r>
            <a:r>
              <a:rPr lang="en-AU" dirty="0"/>
              <a:t>, Google, </a:t>
            </a:r>
            <a:r>
              <a:rPr lang="en-AU" dirty="0" smtClean="0"/>
              <a:t>RTI</a:t>
            </a:r>
          </a:p>
          <a:p>
            <a:r>
              <a:rPr lang="en-AU" dirty="0"/>
              <a:t>	</a:t>
            </a:r>
            <a:r>
              <a:rPr lang="en-AU" dirty="0" smtClean="0"/>
              <a:t>ASN and NEC</a:t>
            </a:r>
          </a:p>
          <a:p>
            <a:r>
              <a:rPr lang="en-AU" dirty="0" smtClean="0"/>
              <a:t>Two pair system 9,500km</a:t>
            </a:r>
          </a:p>
          <a:p>
            <a:r>
              <a:rPr lang="en-AU" dirty="0"/>
              <a:t>	</a:t>
            </a:r>
            <a:r>
              <a:rPr lang="en-AU" dirty="0" smtClean="0"/>
              <a:t>North – Japan-Guam (RTI only)</a:t>
            </a:r>
          </a:p>
          <a:p>
            <a:r>
              <a:rPr lang="en-AU" dirty="0"/>
              <a:t>	</a:t>
            </a:r>
            <a:r>
              <a:rPr lang="en-AU" dirty="0" smtClean="0"/>
              <a:t>South – Guam-Australia </a:t>
            </a:r>
          </a:p>
          <a:p>
            <a:r>
              <a:rPr lang="en-AU" dirty="0" smtClean="0"/>
              <a:t>Due for completion 4Q2019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Picture 2" descr="Construction Begins on the Japan-Guam-Australia Cabl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116506"/>
            <a:ext cx="4990360" cy="33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208" y="2426400"/>
            <a:ext cx="2480936" cy="527837"/>
          </a:xfrm>
        </p:spPr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70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RNet">
      <a:dk1>
        <a:sysClr val="windowText" lastClr="000000"/>
      </a:dk1>
      <a:lt1>
        <a:sysClr val="window" lastClr="FFFFFF"/>
      </a:lt1>
      <a:dk2>
        <a:srgbClr val="393939"/>
      </a:dk2>
      <a:lt2>
        <a:srgbClr val="F7F7F7"/>
      </a:lt2>
      <a:accent1>
        <a:srgbClr val="F7941E"/>
      </a:accent1>
      <a:accent2>
        <a:srgbClr val="8A8C8E"/>
      </a:accent2>
      <a:accent3>
        <a:srgbClr val="000000"/>
      </a:accent3>
      <a:accent4>
        <a:srgbClr val="B9B9B9"/>
      </a:accent4>
      <a:accent5>
        <a:srgbClr val="393939"/>
      </a:accent5>
      <a:accent6>
        <a:srgbClr val="7C7C7C"/>
      </a:accent6>
      <a:hlink>
        <a:srgbClr val="F7941E"/>
      </a:hlink>
      <a:folHlink>
        <a:srgbClr val="B9B9B9"/>
      </a:folHlink>
    </a:clrScheme>
    <a:fontScheme name="AARN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Custom Color 1">
      <a:srgbClr val="74D0F6"/>
    </a:custClr>
    <a:custClr name="Custom Color 2">
      <a:srgbClr val="867FB7"/>
    </a:custClr>
    <a:custClr name="Custom Color 3">
      <a:srgbClr val="174F62"/>
    </a:custClr>
    <a:custClr name="Custom Color 4">
      <a:srgbClr val="7BAE92"/>
    </a:custClr>
    <a:custClr name="Custom Color 5">
      <a:srgbClr val="EBDED3"/>
    </a:custClr>
  </a:custClrLst>
  <a:extLst>
    <a:ext uri="{05A4C25C-085E-4340-85A3-A5531E510DB2}">
      <thm15:themeFamily xmlns:thm15="http://schemas.microsoft.com/office/thememl/2012/main" name="AAR_004_AARNet PowerPoint Template_V1.potx" id="{EEB50E55-6224-4ACB-A6B5-ACB238BF16F2}" vid="{94845C9E-4830-4C1F-9BEA-DD7F89892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AAR_004_AARNet PowerPoint Template_V1</Template>
  <TotalTime>7631</TotalTime>
  <Words>154</Words>
  <Application>Microsoft Office PowerPoint</Application>
  <PresentationFormat>On-screen Show (16:9)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Times</vt:lpstr>
      <vt:lpstr>Office Theme</vt:lpstr>
      <vt:lpstr>The Indigo Project: e-Infrastructure in the Asian Century</vt:lpstr>
      <vt:lpstr>PowerPoint Presentation</vt:lpstr>
      <vt:lpstr>International network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Jane Gifford</dc:creator>
  <cp:keywords/>
  <dc:description/>
  <cp:lastModifiedBy>Peter Elford</cp:lastModifiedBy>
  <cp:revision>205</cp:revision>
  <dcterms:created xsi:type="dcterms:W3CDTF">2016-11-23T01:18:59Z</dcterms:created>
  <dcterms:modified xsi:type="dcterms:W3CDTF">2018-05-24T22:06:24Z</dcterms:modified>
  <cp:category/>
</cp:coreProperties>
</file>