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256" r:id="rId2"/>
    <p:sldId id="343" r:id="rId3"/>
    <p:sldId id="342" r:id="rId4"/>
    <p:sldId id="362" r:id="rId5"/>
    <p:sldId id="345" r:id="rId6"/>
    <p:sldId id="361" r:id="rId7"/>
    <p:sldId id="337" r:id="rId8"/>
    <p:sldId id="338" r:id="rId9"/>
    <p:sldId id="339" r:id="rId10"/>
    <p:sldId id="360" r:id="rId11"/>
    <p:sldId id="346" r:id="rId12"/>
    <p:sldId id="359" r:id="rId13"/>
    <p:sldId id="358" r:id="rId14"/>
    <p:sldId id="347" r:id="rId15"/>
    <p:sldId id="370" r:id="rId16"/>
    <p:sldId id="348" r:id="rId17"/>
    <p:sldId id="365" r:id="rId18"/>
    <p:sldId id="366" r:id="rId19"/>
    <p:sldId id="349" r:id="rId20"/>
    <p:sldId id="367" r:id="rId21"/>
    <p:sldId id="357" r:id="rId22"/>
    <p:sldId id="369" r:id="rId23"/>
    <p:sldId id="368"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806E7A7-5378-466E-BCDE-933DF761623B}">
          <p14:sldIdLst>
            <p14:sldId id="256"/>
            <p14:sldId id="343"/>
            <p14:sldId id="342"/>
            <p14:sldId id="362"/>
            <p14:sldId id="345"/>
            <p14:sldId id="361"/>
            <p14:sldId id="337"/>
            <p14:sldId id="338"/>
            <p14:sldId id="339"/>
            <p14:sldId id="360"/>
            <p14:sldId id="346"/>
            <p14:sldId id="359"/>
            <p14:sldId id="358"/>
            <p14:sldId id="347"/>
            <p14:sldId id="370"/>
            <p14:sldId id="348"/>
            <p14:sldId id="365"/>
            <p14:sldId id="366"/>
            <p14:sldId id="349"/>
            <p14:sldId id="367"/>
            <p14:sldId id="357"/>
            <p14:sldId id="369"/>
            <p14:sldId id="3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C8E"/>
    <a:srgbClr val="F47920"/>
    <a:srgbClr val="D9D9D9"/>
    <a:srgbClr val="EBDED3"/>
    <a:srgbClr val="7BAE92"/>
    <a:srgbClr val="174F62"/>
    <a:srgbClr val="867FB7"/>
    <a:srgbClr val="949FA1"/>
    <a:srgbClr val="74D0F6"/>
    <a:srgbClr val="75D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AARNet Custom Table">
    <a:wholeTbl>
      <a:tcTxStyle>
        <a:fontRef idx="minor"/>
        <a:srgbClr val="393939"/>
      </a:tcTxStyle>
      <a:tcStyle>
        <a:tcBdr>
          <a:left>
            <a:lnRef idx="0">
              <a:scrgbClr r="0" g="0" b="0"/>
            </a:lnRef>
          </a:left>
          <a:right>
            <a:lnRef idx="0">
              <a:scrgbClr r="0" g="0" b="0"/>
            </a:lnRef>
          </a:right>
          <a:top>
            <a:lnRef idx="0">
              <a:scrgbClr r="0" g="0" b="0"/>
            </a:lnRef>
          </a:top>
          <a:bottom>
            <a:lnRef idx="0">
              <a:scrgbClr r="0" g="0" b="0"/>
            </a:lnRef>
          </a:bottom>
          <a:insideH>
            <a:ln w="6350" cmpd="sng">
              <a:solidFill>
                <a:srgbClr val="B9B9B9"/>
              </a:solidFill>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000000"/>
      </a:tcTxStyle>
      <a:tcStyle>
        <a:tcBdr>
          <a:top>
            <a:lnRef idx="0">
              <a:scrgbClr r="0" g="0" b="0"/>
            </a:lnRef>
          </a:top>
          <a:bottom>
            <a:lnRef idx="0">
              <a:scrgbClr r="0" g="0" b="0"/>
            </a:lnRef>
          </a:bottom>
        </a:tcBdr>
        <a:fill>
          <a:solidFill>
            <a:srgbClr val="F7F7F7"/>
          </a:solidFill>
        </a:fill>
      </a:tcStyle>
    </a:lastCol>
    <a:firstCol>
      <a:tcTxStyle b="on">
        <a:fontRef idx="major"/>
        <a:srgbClr val="F7941E"/>
      </a:tcTxStyle>
      <a:tcStyle>
        <a:tcBdr>
          <a:top>
            <a:lnRef idx="0">
              <a:scrgbClr r="0" g="0" b="0"/>
            </a:lnRef>
          </a:top>
          <a:bottom>
            <a:lnRef idx="0">
              <a:scrgbClr r="0" g="0" b="0"/>
            </a:lnRef>
          </a:bottom>
        </a:tcBdr>
      </a:tcStyle>
    </a:firstCol>
    <a:lastRow>
      <a:tcTxStyle b="on">
        <a:fontRef idx="major"/>
        <a:srgbClr val="000000"/>
      </a:tcTxStyle>
      <a:tcStyle>
        <a:tcBdr>
          <a:top>
            <a:lnRef idx="0">
              <a:scrgbClr r="0" g="0" b="0"/>
            </a:lnRef>
          </a:top>
          <a:bottom>
            <a:lnRef idx="0">
              <a:scrgbClr r="0" g="0" b="0"/>
            </a:lnRef>
          </a:bottom>
        </a:tcBdr>
        <a:fill>
          <a:solidFill>
            <a:srgbClr val="F7F7F7"/>
          </a:solidFill>
        </a:fill>
      </a:tcStyle>
    </a:lastRow>
    <a:firstRow>
      <a:tcTxStyle b="on">
        <a:fontRef idx="major"/>
        <a:srgbClr val="F7941E"/>
      </a:tcTxStyle>
      <a:tcStyle>
        <a:tcBdr>
          <a:top>
            <a:lnRef idx="0">
              <a:scrgbClr r="0" g="0" b="0"/>
            </a:lnRef>
          </a:top>
          <a:bottom>
            <a:ln w="31750" cmpd="sng">
              <a:solidFill>
                <a:srgbClr val="F7941E"/>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80341"/>
  </p:normalViewPr>
  <p:slideViewPr>
    <p:cSldViewPr showGuides="1">
      <p:cViewPr varScale="1">
        <p:scale>
          <a:sx n="117" d="100"/>
          <a:sy n="117" d="100"/>
        </p:scale>
        <p:origin x="149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A71E8-2635-46BE-8BC5-1241742C432F}" type="datetimeFigureOut">
              <a:rPr lang="en-AU" smtClean="0"/>
              <a:t>8/6/18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2534A-A196-4294-87EB-249F689ADE13}" type="slidenum">
              <a:rPr lang="en-AU" smtClean="0"/>
              <a:t>‹#›</a:t>
            </a:fld>
            <a:endParaRPr lang="en-AU"/>
          </a:p>
        </p:txBody>
      </p:sp>
    </p:spTree>
    <p:extLst>
      <p:ext uri="{BB962C8B-B14F-4D97-AF65-F5344CB8AC3E}">
        <p14:creationId xmlns:p14="http://schemas.microsoft.com/office/powerpoint/2010/main" val="29143200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2</a:t>
            </a:fld>
            <a:endParaRPr lang="en-AU"/>
          </a:p>
        </p:txBody>
      </p:sp>
    </p:spTree>
    <p:extLst>
      <p:ext uri="{BB962C8B-B14F-4D97-AF65-F5344CB8AC3E}">
        <p14:creationId xmlns:p14="http://schemas.microsoft.com/office/powerpoint/2010/main" val="114448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16</a:t>
            </a:fld>
            <a:endParaRPr lang="en-AU"/>
          </a:p>
        </p:txBody>
      </p:sp>
    </p:spTree>
    <p:extLst>
      <p:ext uri="{BB962C8B-B14F-4D97-AF65-F5344CB8AC3E}">
        <p14:creationId xmlns:p14="http://schemas.microsoft.com/office/powerpoint/2010/main" val="347436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17</a:t>
            </a:fld>
            <a:endParaRPr lang="en-AU"/>
          </a:p>
        </p:txBody>
      </p:sp>
    </p:spTree>
    <p:extLst>
      <p:ext uri="{BB962C8B-B14F-4D97-AF65-F5344CB8AC3E}">
        <p14:creationId xmlns:p14="http://schemas.microsoft.com/office/powerpoint/2010/main" val="162761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18</a:t>
            </a:fld>
            <a:endParaRPr lang="en-AU"/>
          </a:p>
        </p:txBody>
      </p:sp>
    </p:spTree>
    <p:extLst>
      <p:ext uri="{BB962C8B-B14F-4D97-AF65-F5344CB8AC3E}">
        <p14:creationId xmlns:p14="http://schemas.microsoft.com/office/powerpoint/2010/main" val="91211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19</a:t>
            </a:fld>
            <a:endParaRPr lang="en-AU"/>
          </a:p>
        </p:txBody>
      </p:sp>
    </p:spTree>
    <p:extLst>
      <p:ext uri="{BB962C8B-B14F-4D97-AF65-F5344CB8AC3E}">
        <p14:creationId xmlns:p14="http://schemas.microsoft.com/office/powerpoint/2010/main" val="348599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20</a:t>
            </a:fld>
            <a:endParaRPr lang="en-AU"/>
          </a:p>
        </p:txBody>
      </p:sp>
    </p:spTree>
    <p:extLst>
      <p:ext uri="{BB962C8B-B14F-4D97-AF65-F5344CB8AC3E}">
        <p14:creationId xmlns:p14="http://schemas.microsoft.com/office/powerpoint/2010/main" val="360394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21</a:t>
            </a:fld>
            <a:endParaRPr lang="en-AU"/>
          </a:p>
        </p:txBody>
      </p:sp>
    </p:spTree>
    <p:extLst>
      <p:ext uri="{BB962C8B-B14F-4D97-AF65-F5344CB8AC3E}">
        <p14:creationId xmlns:p14="http://schemas.microsoft.com/office/powerpoint/2010/main" val="376102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22</a:t>
            </a:fld>
            <a:endParaRPr lang="en-AU"/>
          </a:p>
        </p:txBody>
      </p:sp>
    </p:spTree>
    <p:extLst>
      <p:ext uri="{BB962C8B-B14F-4D97-AF65-F5344CB8AC3E}">
        <p14:creationId xmlns:p14="http://schemas.microsoft.com/office/powerpoint/2010/main" val="327058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3</a:t>
            </a:fld>
            <a:endParaRPr lang="en-AU"/>
          </a:p>
        </p:txBody>
      </p:sp>
    </p:spTree>
    <p:extLst>
      <p:ext uri="{BB962C8B-B14F-4D97-AF65-F5344CB8AC3E}">
        <p14:creationId xmlns:p14="http://schemas.microsoft.com/office/powerpoint/2010/main" val="206160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7</a:t>
            </a:fld>
            <a:endParaRPr lang="en-AU"/>
          </a:p>
        </p:txBody>
      </p:sp>
    </p:spTree>
    <p:extLst>
      <p:ext uri="{BB962C8B-B14F-4D97-AF65-F5344CB8AC3E}">
        <p14:creationId xmlns:p14="http://schemas.microsoft.com/office/powerpoint/2010/main" val="269712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8</a:t>
            </a:fld>
            <a:endParaRPr lang="en-AU"/>
          </a:p>
        </p:txBody>
      </p:sp>
    </p:spTree>
    <p:extLst>
      <p:ext uri="{BB962C8B-B14F-4D97-AF65-F5344CB8AC3E}">
        <p14:creationId xmlns:p14="http://schemas.microsoft.com/office/powerpoint/2010/main" val="221156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9</a:t>
            </a:fld>
            <a:endParaRPr lang="en-AU"/>
          </a:p>
        </p:txBody>
      </p:sp>
    </p:spTree>
    <p:extLst>
      <p:ext uri="{BB962C8B-B14F-4D97-AF65-F5344CB8AC3E}">
        <p14:creationId xmlns:p14="http://schemas.microsoft.com/office/powerpoint/2010/main" val="313239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want to do anything twice</a:t>
            </a:r>
          </a:p>
          <a:p>
            <a:r>
              <a:rPr lang="en-US" dirty="0"/>
              <a:t>Don’t want to deal with the manual effort coming from operational inconsistencies</a:t>
            </a:r>
          </a:p>
          <a:p>
            <a:r>
              <a:rPr lang="en-US" dirty="0"/>
              <a:t>Don’t want to fix problems due to human error</a:t>
            </a:r>
          </a:p>
          <a:p>
            <a:r>
              <a:rPr lang="en-US" dirty="0"/>
              <a:t>(And because it’s fun)</a:t>
            </a:r>
          </a:p>
        </p:txBody>
      </p:sp>
      <p:sp>
        <p:nvSpPr>
          <p:cNvPr id="4" name="Slide Number Placeholder 3"/>
          <p:cNvSpPr>
            <a:spLocks noGrp="1"/>
          </p:cNvSpPr>
          <p:nvPr>
            <p:ph type="sldNum" sz="quarter" idx="10"/>
          </p:nvPr>
        </p:nvSpPr>
        <p:spPr/>
        <p:txBody>
          <a:bodyPr/>
          <a:lstStyle/>
          <a:p>
            <a:fld id="{9852534A-A196-4294-87EB-249F689ADE13}" type="slidenum">
              <a:rPr lang="en-AU" smtClean="0"/>
              <a:t>11</a:t>
            </a:fld>
            <a:endParaRPr lang="en-AU"/>
          </a:p>
        </p:txBody>
      </p:sp>
    </p:spTree>
    <p:extLst>
      <p:ext uri="{BB962C8B-B14F-4D97-AF65-F5344CB8AC3E}">
        <p14:creationId xmlns:p14="http://schemas.microsoft.com/office/powerpoint/2010/main" val="218402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change: no longer touching the router</a:t>
            </a:r>
          </a:p>
          <a:p>
            <a:r>
              <a:rPr lang="en-US" dirty="0"/>
              <a:t>Skills change: network engineer &gt;&gt; coder</a:t>
            </a:r>
          </a:p>
          <a:p>
            <a:r>
              <a:rPr lang="en-US" dirty="0" err="1"/>
              <a:t>Organisational</a:t>
            </a:r>
            <a:r>
              <a:rPr lang="en-US" dirty="0"/>
              <a:t> change: agile, scrum, </a:t>
            </a:r>
            <a:r>
              <a:rPr lang="en-US" dirty="0" err="1"/>
              <a:t>devops</a:t>
            </a:r>
            <a:r>
              <a:rPr lang="en-US" dirty="0"/>
              <a:t>, SRE</a:t>
            </a:r>
          </a:p>
          <a:p>
            <a:endParaRPr lang="en-US" dirty="0"/>
          </a:p>
        </p:txBody>
      </p:sp>
      <p:sp>
        <p:nvSpPr>
          <p:cNvPr id="4" name="Slide Number Placeholder 3"/>
          <p:cNvSpPr>
            <a:spLocks noGrp="1"/>
          </p:cNvSpPr>
          <p:nvPr>
            <p:ph type="sldNum" sz="quarter" idx="10"/>
          </p:nvPr>
        </p:nvSpPr>
        <p:spPr/>
        <p:txBody>
          <a:bodyPr/>
          <a:lstStyle/>
          <a:p>
            <a:fld id="{9852534A-A196-4294-87EB-249F689ADE13}" type="slidenum">
              <a:rPr lang="en-AU" smtClean="0"/>
              <a:t>13</a:t>
            </a:fld>
            <a:endParaRPr lang="en-AU"/>
          </a:p>
        </p:txBody>
      </p:sp>
    </p:spTree>
    <p:extLst>
      <p:ext uri="{BB962C8B-B14F-4D97-AF65-F5344CB8AC3E}">
        <p14:creationId xmlns:p14="http://schemas.microsoft.com/office/powerpoint/2010/main" val="285734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lnSpc>
                <a:spcPct val="120000"/>
              </a:lnSpc>
              <a:buFont typeface="Arial" panose="020B0604020202020204" pitchFamily="34" charset="0"/>
              <a:buChar char="•"/>
            </a:pPr>
            <a:r>
              <a:rPr lang="en-AU" dirty="0"/>
              <a:t>Do you monitor DOM statistics on an interface today?</a:t>
            </a:r>
          </a:p>
          <a:p>
            <a:pPr marL="171450" lvl="1" indent="-171450">
              <a:lnSpc>
                <a:spcPct val="120000"/>
              </a:lnSpc>
              <a:buFont typeface="Arial" panose="020B0604020202020204" pitchFamily="34" charset="0"/>
              <a:buChar char="•"/>
            </a:pPr>
            <a:r>
              <a:rPr lang="en-AU" dirty="0"/>
              <a:t>Do you know what type of Optic is in a port so you know if the DOM stats are within spec or not?</a:t>
            </a:r>
          </a:p>
          <a:p>
            <a:pPr marL="171450" lvl="1" indent="-171450">
              <a:lnSpc>
                <a:spcPct val="120000"/>
              </a:lnSpc>
              <a:buFont typeface="Arial" panose="020B0604020202020204" pitchFamily="34" charset="0"/>
              <a:buChar char="•"/>
            </a:pPr>
            <a:r>
              <a:rPr lang="en-AU" dirty="0"/>
              <a:t>Do you know if your firewall rules for protecting your RE are what you expect?</a:t>
            </a:r>
          </a:p>
          <a:p>
            <a:pPr marL="171450" lvl="1" indent="-171450">
              <a:lnSpc>
                <a:spcPct val="120000"/>
              </a:lnSpc>
              <a:buFont typeface="Arial" panose="020B0604020202020204" pitchFamily="34" charset="0"/>
              <a:buChar char="•"/>
            </a:pPr>
            <a:r>
              <a:rPr lang="en-AU" dirty="0"/>
              <a:t>Do you know if they are applied on the Lo0 interface?</a:t>
            </a:r>
          </a:p>
          <a:p>
            <a:pPr marL="171450" lvl="1" indent="-171450">
              <a:lnSpc>
                <a:spcPct val="120000"/>
              </a:lnSpc>
              <a:buFont typeface="Arial" panose="020B0604020202020204" pitchFamily="34" charset="0"/>
              <a:buChar char="•"/>
            </a:pPr>
            <a:r>
              <a:rPr lang="en-AU" dirty="0"/>
              <a:t>Do you know if your </a:t>
            </a:r>
            <a:r>
              <a:rPr lang="en-AU" dirty="0" err="1"/>
              <a:t>CoS</a:t>
            </a:r>
            <a:r>
              <a:rPr lang="en-AU" dirty="0"/>
              <a:t>/QoS policy is applied correctly?</a:t>
            </a:r>
          </a:p>
          <a:p>
            <a:pPr marL="171450" lvl="1" indent="-171450">
              <a:lnSpc>
                <a:spcPct val="120000"/>
              </a:lnSpc>
              <a:buFont typeface="Arial" panose="020B0604020202020204" pitchFamily="34" charset="0"/>
              <a:buChar char="•"/>
            </a:pPr>
            <a:r>
              <a:rPr lang="en-AU" dirty="0"/>
              <a:t>Do you know if your interface IPv4/IPv6 have correct forward and reverse entries in DNS?</a:t>
            </a:r>
          </a:p>
          <a:p>
            <a:pPr marL="171450" lvl="1" indent="-171450">
              <a:lnSpc>
                <a:spcPct val="120000"/>
              </a:lnSpc>
              <a:buFont typeface="Arial" panose="020B0604020202020204" pitchFamily="34" charset="0"/>
              <a:buChar char="•"/>
            </a:pPr>
            <a:r>
              <a:rPr lang="en-AU" dirty="0"/>
              <a:t>Do you know when your box has produced a core-dump? Do you check daily or do you only look when there is a fault that you saw?</a:t>
            </a:r>
          </a:p>
          <a:p>
            <a:endParaRPr lang="en-AU" dirty="0"/>
          </a:p>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14</a:t>
            </a:fld>
            <a:endParaRPr lang="en-AU"/>
          </a:p>
        </p:txBody>
      </p:sp>
    </p:spTree>
    <p:extLst>
      <p:ext uri="{BB962C8B-B14F-4D97-AF65-F5344CB8AC3E}">
        <p14:creationId xmlns:p14="http://schemas.microsoft.com/office/powerpoint/2010/main" val="129329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a network engineer would have produced a wall of ascii, fed by the command line…</a:t>
            </a:r>
          </a:p>
          <a:p>
            <a:endParaRPr lang="en-US" dirty="0"/>
          </a:p>
        </p:txBody>
      </p:sp>
      <p:sp>
        <p:nvSpPr>
          <p:cNvPr id="4" name="Slide Number Placeholder 3"/>
          <p:cNvSpPr>
            <a:spLocks noGrp="1"/>
          </p:cNvSpPr>
          <p:nvPr>
            <p:ph type="sldNum" sz="quarter" idx="10"/>
          </p:nvPr>
        </p:nvSpPr>
        <p:spPr/>
        <p:txBody>
          <a:bodyPr/>
          <a:lstStyle/>
          <a:p>
            <a:fld id="{9852534A-A196-4294-87EB-249F689ADE13}" type="slidenum">
              <a:rPr lang="en-AU" smtClean="0"/>
              <a:t>15</a:t>
            </a:fld>
            <a:endParaRPr lang="en-AU"/>
          </a:p>
        </p:txBody>
      </p:sp>
    </p:spTree>
    <p:extLst>
      <p:ext uri="{BB962C8B-B14F-4D97-AF65-F5344CB8AC3E}">
        <p14:creationId xmlns:p14="http://schemas.microsoft.com/office/powerpoint/2010/main" val="2294597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1237512" y="2427750"/>
            <a:ext cx="4889689" cy="523220"/>
          </a:xfrm>
        </p:spPr>
        <p:txBody>
          <a:bodyPr anchor="b" anchorCtr="0"/>
          <a:lstStyle>
            <a:lvl1pPr>
              <a:defRPr sz="4000" cap="all" baseline="0">
                <a:solidFill>
                  <a:schemeClr val="bg1"/>
                </a:solidFill>
              </a:defRPr>
            </a:lvl1pPr>
          </a:lstStyle>
          <a:p>
            <a:r>
              <a:rPr lang="en-US" dirty="0"/>
              <a:t>Presentation title</a:t>
            </a:r>
            <a:endParaRPr lang="en-AU" dirty="0"/>
          </a:p>
        </p:txBody>
      </p:sp>
      <p:grpSp>
        <p:nvGrpSpPr>
          <p:cNvPr id="6" name="Group 5"/>
          <p:cNvGrpSpPr/>
          <p:nvPr userDrawn="1"/>
        </p:nvGrpSpPr>
        <p:grpSpPr>
          <a:xfrm>
            <a:off x="0" y="3445970"/>
            <a:ext cx="6127200" cy="98425"/>
            <a:chOff x="2317750" y="2519363"/>
            <a:chExt cx="4511675" cy="98425"/>
          </a:xfrm>
        </p:grpSpPr>
        <p:sp>
          <p:nvSpPr>
            <p:cNvPr id="7"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Text Placeholder 20"/>
          <p:cNvSpPr>
            <a:spLocks noGrp="1"/>
          </p:cNvSpPr>
          <p:nvPr>
            <p:ph type="body" sz="quarter" idx="10" hasCustomPrompt="1"/>
          </p:nvPr>
        </p:nvSpPr>
        <p:spPr>
          <a:xfrm>
            <a:off x="1237511" y="3933825"/>
            <a:ext cx="4889689" cy="520142"/>
          </a:xfrm>
        </p:spPr>
        <p:txBody>
          <a:bodyPr wrap="square">
            <a:spAutoFit/>
          </a:bodyPr>
          <a:lstStyle>
            <a:lvl1pPr>
              <a:defRPr sz="1800" b="0" baseline="0">
                <a:solidFill>
                  <a:schemeClr val="bg1"/>
                </a:solidFill>
              </a:defRPr>
            </a:lvl1pPr>
            <a:lvl2pPr marL="0" indent="0">
              <a:buNone/>
              <a:defRPr>
                <a:solidFill>
                  <a:schemeClr val="bg1"/>
                </a:solidFill>
              </a:defRPr>
            </a:lvl2pPr>
          </a:lstStyle>
          <a:p>
            <a:pPr lvl="0"/>
            <a:r>
              <a:rPr lang="en-US" dirty="0"/>
              <a:t>Subtitle</a:t>
            </a:r>
          </a:p>
          <a:p>
            <a:pPr lvl="1"/>
            <a:r>
              <a:rPr lang="en-US" dirty="0"/>
              <a:t>Date</a:t>
            </a:r>
          </a:p>
        </p:txBody>
      </p:sp>
      <p:grpSp>
        <p:nvGrpSpPr>
          <p:cNvPr id="53" name="Group 52"/>
          <p:cNvGrpSpPr>
            <a:grpSpLocks noChangeAspect="1"/>
          </p:cNvGrpSpPr>
          <p:nvPr userDrawn="1"/>
        </p:nvGrpSpPr>
        <p:grpSpPr bwMode="auto">
          <a:xfrm>
            <a:off x="7164524" y="454383"/>
            <a:ext cx="1585796" cy="515397"/>
            <a:chOff x="-166" y="657"/>
            <a:chExt cx="5926" cy="1926"/>
          </a:xfrm>
          <a:solidFill>
            <a:schemeClr val="bg1"/>
          </a:solidFill>
        </p:grpSpPr>
        <p:sp>
          <p:nvSpPr>
            <p:cNvPr id="5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03711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Text Placeholder 6"/>
          <p:cNvSpPr>
            <a:spLocks noGrp="1"/>
          </p:cNvSpPr>
          <p:nvPr>
            <p:ph type="body" sz="quarter" idx="15" hasCustomPrompt="1"/>
          </p:nvPr>
        </p:nvSpPr>
        <p:spPr>
          <a:xfrm>
            <a:off x="395287"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3" name="Text Placeholder 6"/>
          <p:cNvSpPr>
            <a:spLocks noGrp="1"/>
          </p:cNvSpPr>
          <p:nvPr>
            <p:ph type="body" sz="quarter" idx="16" hasCustomPrompt="1"/>
          </p:nvPr>
        </p:nvSpPr>
        <p:spPr>
          <a:xfrm>
            <a:off x="2520362" y="1635125"/>
            <a:ext cx="1980000" cy="2232625"/>
          </a:xfrm>
          <a:solidFill>
            <a:schemeClr val="accent2"/>
          </a:solidFill>
        </p:spPr>
        <p:txBody>
          <a:bodyPr lIns="108000" tIns="180000" rIns="108000" anchor="ctr" anchorCtr="0">
            <a:normAutofit/>
          </a:bodyPr>
          <a:lstStyle>
            <a:lvl1pPr algn="ctr">
              <a:defRPr sz="2000" baseline="0">
                <a:solidFill>
                  <a:schemeClr val="tx1"/>
                </a:solidFill>
              </a:defRPr>
            </a:lvl1pPr>
            <a:lvl2pPr marL="0" indent="0" algn="ctr">
              <a:buNone/>
              <a:defRPr sz="1800" baseline="0">
                <a:solidFill>
                  <a:schemeClr val="bg1"/>
                </a:solidFill>
              </a:defRPr>
            </a:lvl2pPr>
          </a:lstStyle>
          <a:p>
            <a:pPr lvl="0"/>
            <a:r>
              <a:rPr lang="en-US" dirty="0"/>
              <a:t>Level 1</a:t>
            </a:r>
          </a:p>
          <a:p>
            <a:pPr lvl="1"/>
            <a:r>
              <a:rPr lang="en-US" dirty="0"/>
              <a:t>Level 2</a:t>
            </a:r>
          </a:p>
        </p:txBody>
      </p:sp>
      <p:sp>
        <p:nvSpPr>
          <p:cNvPr id="14" name="Text Placeholder 6"/>
          <p:cNvSpPr>
            <a:spLocks noGrp="1"/>
          </p:cNvSpPr>
          <p:nvPr>
            <p:ph type="body" sz="quarter" idx="17" hasCustomPrompt="1"/>
          </p:nvPr>
        </p:nvSpPr>
        <p:spPr>
          <a:xfrm>
            <a:off x="4645437"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5" name="Text Placeholder 6"/>
          <p:cNvSpPr>
            <a:spLocks noGrp="1"/>
          </p:cNvSpPr>
          <p:nvPr>
            <p:ph type="body" sz="quarter" idx="18" hasCustomPrompt="1"/>
          </p:nvPr>
        </p:nvSpPr>
        <p:spPr>
          <a:xfrm>
            <a:off x="6770513"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6" name="Text Placeholder 15"/>
          <p:cNvSpPr>
            <a:spLocks noGrp="1"/>
          </p:cNvSpPr>
          <p:nvPr>
            <p:ph type="body" sz="quarter" idx="19" hasCustomPrompt="1"/>
          </p:nvPr>
        </p:nvSpPr>
        <p:spPr>
          <a:xfrm>
            <a:off x="395287"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7" name="Text Placeholder 15"/>
          <p:cNvSpPr>
            <a:spLocks noGrp="1"/>
          </p:cNvSpPr>
          <p:nvPr>
            <p:ph type="body" sz="quarter" idx="20" hasCustomPrompt="1"/>
          </p:nvPr>
        </p:nvSpPr>
        <p:spPr>
          <a:xfrm>
            <a:off x="2520362"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8" name="Text Placeholder 15"/>
          <p:cNvSpPr>
            <a:spLocks noGrp="1"/>
          </p:cNvSpPr>
          <p:nvPr>
            <p:ph type="body" sz="quarter" idx="21" hasCustomPrompt="1"/>
          </p:nvPr>
        </p:nvSpPr>
        <p:spPr>
          <a:xfrm>
            <a:off x="4645437"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9" name="Text Placeholder 15"/>
          <p:cNvSpPr>
            <a:spLocks noGrp="1"/>
          </p:cNvSpPr>
          <p:nvPr>
            <p:ph type="body" sz="quarter" idx="22" hasCustomPrompt="1"/>
          </p:nvPr>
        </p:nvSpPr>
        <p:spPr>
          <a:xfrm>
            <a:off x="6770513"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Tree>
    <p:extLst>
      <p:ext uri="{BB962C8B-B14F-4D97-AF65-F5344CB8AC3E}">
        <p14:creationId xmlns:p14="http://schemas.microsoft.com/office/powerpoint/2010/main" val="16926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stretch>
            <a:fillRect/>
          </a:stretch>
        </p:blipFill>
        <p:spPr>
          <a:xfrm>
            <a:off x="1338" y="-570"/>
            <a:ext cx="9144018" cy="5143510"/>
          </a:xfrm>
          <a:prstGeom prst="rect">
            <a:avLst/>
          </a:prstGeom>
        </p:spPr>
      </p:pic>
      <p:sp>
        <p:nvSpPr>
          <p:cNvPr id="2" name="Title 1"/>
          <p:cNvSpPr>
            <a:spLocks noGrp="1"/>
          </p:cNvSpPr>
          <p:nvPr>
            <p:ph type="title" hasCustomPrompt="1"/>
          </p:nvPr>
        </p:nvSpPr>
        <p:spPr>
          <a:xfrm>
            <a:off x="1262208" y="2426400"/>
            <a:ext cx="2480936" cy="523220"/>
          </a:xfrm>
        </p:spPr>
        <p:txBody>
          <a:bodyPr wrap="none"/>
          <a:lstStyle>
            <a:lvl1pPr>
              <a:defRPr sz="4000">
                <a:solidFill>
                  <a:schemeClr val="accent1"/>
                </a:solidFill>
              </a:defRPr>
            </a:lvl1pPr>
          </a:lstStyle>
          <a:p>
            <a:r>
              <a:rPr lang="en-US" dirty="0"/>
              <a:t>Thank you</a:t>
            </a:r>
            <a:endParaRPr lang="en-AU" dirty="0"/>
          </a:p>
        </p:txBody>
      </p:sp>
      <p:grpSp>
        <p:nvGrpSpPr>
          <p:cNvPr id="7" name="Group 6"/>
          <p:cNvGrpSpPr/>
          <p:nvPr userDrawn="1"/>
        </p:nvGrpSpPr>
        <p:grpSpPr>
          <a:xfrm>
            <a:off x="0" y="3445970"/>
            <a:ext cx="6127200" cy="98425"/>
            <a:chOff x="2317750" y="2519363"/>
            <a:chExt cx="4511675" cy="98425"/>
          </a:xfrm>
        </p:grpSpPr>
        <p:sp>
          <p:nvSpPr>
            <p:cNvPr id="8"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0" name="Group 19"/>
          <p:cNvGrpSpPr>
            <a:grpSpLocks noChangeAspect="1"/>
          </p:cNvGrpSpPr>
          <p:nvPr userDrawn="1"/>
        </p:nvGrpSpPr>
        <p:grpSpPr bwMode="auto">
          <a:xfrm>
            <a:off x="7164524" y="454383"/>
            <a:ext cx="1585796" cy="515397"/>
            <a:chOff x="-166" y="657"/>
            <a:chExt cx="5926" cy="1926"/>
          </a:xfrm>
          <a:solidFill>
            <a:schemeClr val="bg1"/>
          </a:solidFill>
        </p:grpSpPr>
        <p:sp>
          <p:nvSpPr>
            <p:cNvPr id="21"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2717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5" name="Text Placeholder 4"/>
          <p:cNvSpPr>
            <a:spLocks noGrp="1"/>
          </p:cNvSpPr>
          <p:nvPr>
            <p:ph type="body" sz="quarter" idx="12"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Tree>
    <p:extLst>
      <p:ext uri="{BB962C8B-B14F-4D97-AF65-F5344CB8AC3E}">
        <p14:creationId xmlns:p14="http://schemas.microsoft.com/office/powerpoint/2010/main" val="25712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3543300"/>
          </a:xfrm>
        </p:spPr>
        <p:txBody>
          <a:bodyPr lIns="144000" tIns="108000"/>
          <a:lstStyle>
            <a:lvl1pPr>
              <a:defRPr/>
            </a:lvl1pPr>
          </a:lstStyle>
          <a:p>
            <a:r>
              <a:rPr lang="en-AU" dirty="0"/>
              <a:t>Click icon to insert black and white image</a:t>
            </a:r>
          </a:p>
        </p:txBody>
      </p:sp>
      <p:sp>
        <p:nvSpPr>
          <p:cNvPr id="2" name="Title 1"/>
          <p:cNvSpPr>
            <a:spLocks noGrp="1"/>
          </p:cNvSpPr>
          <p:nvPr>
            <p:ph type="title" hasCustomPrompt="1"/>
          </p:nvPr>
        </p:nvSpPr>
        <p:spPr>
          <a:xfrm>
            <a:off x="1237513" y="3841405"/>
            <a:ext cx="4889687" cy="422295"/>
          </a:xfrm>
        </p:spPr>
        <p:txBody>
          <a:bodyPr anchor="t" anchorCtr="0"/>
          <a:lstStyle>
            <a:lvl1pPr algn="l">
              <a:defRPr sz="3200" cap="all" baseline="0">
                <a:solidFill>
                  <a:schemeClr val="accent2"/>
                </a:solidFill>
              </a:defRPr>
            </a:lvl1pPr>
          </a:lstStyle>
          <a:p>
            <a:r>
              <a:rPr lang="en-US" dirty="0"/>
              <a:t>Divider title</a:t>
            </a:r>
            <a:endParaRPr lang="en-AU" dirty="0"/>
          </a:p>
        </p:txBody>
      </p:sp>
      <p:sp>
        <p:nvSpPr>
          <p:cNvPr id="21" name="Text Placeholder 20"/>
          <p:cNvSpPr>
            <a:spLocks noGrp="1"/>
          </p:cNvSpPr>
          <p:nvPr>
            <p:ph type="body" sz="quarter" idx="11"/>
          </p:nvPr>
        </p:nvSpPr>
        <p:spPr>
          <a:xfrm flipV="1">
            <a:off x="0" y="3446100"/>
            <a:ext cx="6127200" cy="97200"/>
          </a:xfrm>
          <a:blipFill>
            <a:blip r:embed="rId2"/>
            <a:stretch>
              <a:fillRect/>
            </a:stretch>
          </a:blipFill>
        </p:spPr>
        <p:txBody>
          <a:bodyPr>
            <a:normAutofit/>
          </a:bodyPr>
          <a:lstStyle>
            <a:lvl1pPr>
              <a:defRPr sz="600" b="0">
                <a:noFill/>
              </a:defRPr>
            </a:lvl1pPr>
          </a:lstStyle>
          <a:p>
            <a:pPr lvl="0"/>
            <a:r>
              <a:rPr lang="en-US"/>
              <a:t>Edit Master text styles</a:t>
            </a:r>
          </a:p>
        </p:txBody>
      </p:sp>
      <p:grpSp>
        <p:nvGrpSpPr>
          <p:cNvPr id="28" name="Group 27"/>
          <p:cNvGrpSpPr>
            <a:grpSpLocks noChangeAspect="1"/>
          </p:cNvGrpSpPr>
          <p:nvPr userDrawn="1"/>
        </p:nvGrpSpPr>
        <p:grpSpPr bwMode="auto">
          <a:xfrm>
            <a:off x="7164524" y="4376113"/>
            <a:ext cx="1585796" cy="515397"/>
            <a:chOff x="-166" y="657"/>
            <a:chExt cx="5926" cy="1926"/>
          </a:xfrm>
          <a:solidFill>
            <a:schemeClr val="accent2"/>
          </a:solidFill>
        </p:grpSpPr>
        <p:sp>
          <p:nvSpPr>
            <p:cNvPr id="29"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1487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Freeform 5"/>
          <p:cNvSpPr>
            <a:spLocks/>
          </p:cNvSpPr>
          <p:nvPr userDrawn="1"/>
        </p:nvSpPr>
        <p:spPr bwMode="auto">
          <a:xfrm>
            <a:off x="411396" y="539627"/>
            <a:ext cx="3795872" cy="3794556"/>
          </a:xfrm>
          <a:prstGeom prst="ellipse">
            <a:avLst/>
          </a:prstGeom>
          <a:solidFill>
            <a:schemeClr val="accent6">
              <a:lumMod val="40000"/>
              <a:lumOff val="60000"/>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dirty="0">
              <a:solidFill>
                <a:sysClr val="windowText" lastClr="000000"/>
              </a:solidFill>
            </a:endParaRPr>
          </a:p>
        </p:txBody>
      </p:sp>
      <p:sp>
        <p:nvSpPr>
          <p:cNvPr id="17" name="Freeform 5"/>
          <p:cNvSpPr>
            <a:spLocks/>
          </p:cNvSpPr>
          <p:nvPr userDrawn="1"/>
        </p:nvSpPr>
        <p:spPr bwMode="auto">
          <a:xfrm>
            <a:off x="411396" y="539627"/>
            <a:ext cx="3795872" cy="3794556"/>
          </a:xfrm>
          <a:prstGeom prst="ellipse">
            <a:avLst/>
          </a:prstGeom>
          <a:solidFill>
            <a:schemeClr val="bg1">
              <a:lumMod val="85000"/>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a:solidFill>
                <a:sysClr val="windowText" lastClr="000000"/>
              </a:solidFill>
            </a:endParaRPr>
          </a:p>
        </p:txBody>
      </p:sp>
      <p:sp>
        <p:nvSpPr>
          <p:cNvPr id="18" name="Freeform 5"/>
          <p:cNvSpPr>
            <a:spLocks/>
          </p:cNvSpPr>
          <p:nvPr userDrawn="1"/>
        </p:nvSpPr>
        <p:spPr bwMode="auto">
          <a:xfrm>
            <a:off x="411396" y="539627"/>
            <a:ext cx="3795872" cy="3794556"/>
          </a:xfrm>
          <a:prstGeom prst="ellipse">
            <a:avLst/>
          </a:prstGeom>
          <a:solidFill>
            <a:schemeClr val="accent6">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a:solidFill>
                <a:sysClr val="windowText" lastClr="000000"/>
              </a:solidFill>
            </a:endParaRPr>
          </a:p>
        </p:txBody>
      </p:sp>
      <p:sp>
        <p:nvSpPr>
          <p:cNvPr id="19" name="Freeform 5"/>
          <p:cNvSpPr>
            <a:spLocks/>
          </p:cNvSpPr>
          <p:nvPr userDrawn="1"/>
        </p:nvSpPr>
        <p:spPr bwMode="auto">
          <a:xfrm>
            <a:off x="683336" y="817470"/>
            <a:ext cx="3251992" cy="3250862"/>
          </a:xfrm>
          <a:prstGeom prst="ellipse">
            <a:avLst/>
          </a:prstGeom>
          <a:solidFill>
            <a:schemeClr val="bg1"/>
          </a:solidFill>
          <a:ln w="12700">
            <a:noFill/>
          </a:ln>
        </p:spPr>
        <p:txBody>
          <a:bodyPr vert="horz" wrap="square" lIns="68580" tIns="34290" rIns="68580" bIns="34290" numCol="1" anchor="ctr" anchorCtr="0" compatLnSpc="1">
            <a:prstTxWarp prst="textNoShape">
              <a:avLst/>
            </a:prstTxWarp>
          </a:bodyPr>
          <a:lstStyle/>
          <a:p>
            <a:pPr algn="ctr" defTabSz="685800"/>
            <a:endParaRPr lang="en-AU" sz="2100" kern="0" dirty="0">
              <a:solidFill>
                <a:schemeClr val="tx1">
                  <a:lumMod val="95000"/>
                  <a:lumOff val="5000"/>
                </a:schemeClr>
              </a:solidFill>
              <a:latin typeface="Helvetica" panose="020B0500000000000000" pitchFamily="34" charset="0"/>
            </a:endParaRP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21" name="Text Placeholder 20"/>
          <p:cNvSpPr>
            <a:spLocks noGrp="1"/>
          </p:cNvSpPr>
          <p:nvPr>
            <p:ph type="body" sz="quarter" idx="12" hasCustomPrompt="1"/>
          </p:nvPr>
        </p:nvSpPr>
        <p:spPr>
          <a:xfrm>
            <a:off x="5364000" y="808460"/>
            <a:ext cx="3095625" cy="276999"/>
          </a:xfrm>
        </p:spPr>
        <p:txBody>
          <a:bodyPr anchor="ctr" anchorCtr="0">
            <a:spAutoFit/>
          </a:bodyPr>
          <a:lstStyle>
            <a:lvl1pPr>
              <a:spcBef>
                <a:spcPts val="0"/>
              </a:spcBef>
              <a:defRPr sz="2000" b="0">
                <a:solidFill>
                  <a:schemeClr val="tx1"/>
                </a:solidFill>
              </a:defRPr>
            </a:lvl1pPr>
          </a:lstStyle>
          <a:p>
            <a:pPr lvl="0"/>
            <a:r>
              <a:rPr lang="en-US" dirty="0"/>
              <a:t>Agenda item 1</a:t>
            </a:r>
          </a:p>
        </p:txBody>
      </p:sp>
      <p:sp>
        <p:nvSpPr>
          <p:cNvPr id="24" name="Text Placeholder 20"/>
          <p:cNvSpPr>
            <a:spLocks noGrp="1"/>
          </p:cNvSpPr>
          <p:nvPr>
            <p:ph type="body" sz="quarter" idx="15" hasCustomPrompt="1"/>
          </p:nvPr>
        </p:nvSpPr>
        <p:spPr>
          <a:xfrm>
            <a:off x="5364000" y="2793900"/>
            <a:ext cx="3095625" cy="276999"/>
          </a:xfrm>
        </p:spPr>
        <p:txBody>
          <a:bodyPr anchor="ctr" anchorCtr="0">
            <a:spAutoFit/>
          </a:bodyPr>
          <a:lstStyle>
            <a:lvl1pPr>
              <a:spcBef>
                <a:spcPts val="0"/>
              </a:spcBef>
              <a:defRPr sz="2000" b="0">
                <a:solidFill>
                  <a:schemeClr val="tx1"/>
                </a:solidFill>
              </a:defRPr>
            </a:lvl1pPr>
          </a:lstStyle>
          <a:p>
            <a:pPr lvl="0"/>
            <a:r>
              <a:rPr lang="en-US" dirty="0"/>
              <a:t>Agenda item 3</a:t>
            </a:r>
          </a:p>
        </p:txBody>
      </p:sp>
      <p:sp>
        <p:nvSpPr>
          <p:cNvPr id="25" name="Text Placeholder 20"/>
          <p:cNvSpPr>
            <a:spLocks noGrp="1"/>
          </p:cNvSpPr>
          <p:nvPr>
            <p:ph type="body" sz="quarter" idx="16" hasCustomPrompt="1"/>
          </p:nvPr>
        </p:nvSpPr>
        <p:spPr>
          <a:xfrm>
            <a:off x="5364000" y="3786620"/>
            <a:ext cx="3095625" cy="276999"/>
          </a:xfrm>
        </p:spPr>
        <p:txBody>
          <a:bodyPr anchor="ctr" anchorCtr="0">
            <a:spAutoFit/>
          </a:bodyPr>
          <a:lstStyle>
            <a:lvl1pPr>
              <a:spcBef>
                <a:spcPts val="0"/>
              </a:spcBef>
              <a:defRPr sz="2000" b="0">
                <a:solidFill>
                  <a:schemeClr val="tx1"/>
                </a:solidFill>
              </a:defRPr>
            </a:lvl1pPr>
          </a:lstStyle>
          <a:p>
            <a:pPr lvl="0"/>
            <a:r>
              <a:rPr lang="en-US" dirty="0"/>
              <a:t>Agenda item 4</a:t>
            </a:r>
          </a:p>
        </p:txBody>
      </p:sp>
      <p:sp>
        <p:nvSpPr>
          <p:cNvPr id="26" name="Text Placeholder 20"/>
          <p:cNvSpPr>
            <a:spLocks noGrp="1"/>
          </p:cNvSpPr>
          <p:nvPr>
            <p:ph type="body" sz="quarter" idx="17" hasCustomPrompt="1"/>
          </p:nvPr>
        </p:nvSpPr>
        <p:spPr>
          <a:xfrm>
            <a:off x="5364000" y="1801180"/>
            <a:ext cx="3095625" cy="276999"/>
          </a:xfrm>
        </p:spPr>
        <p:txBody>
          <a:bodyPr anchor="ctr" anchorCtr="0">
            <a:spAutoFit/>
          </a:bodyPr>
          <a:lstStyle>
            <a:lvl1pPr>
              <a:spcBef>
                <a:spcPts val="0"/>
              </a:spcBef>
              <a:defRPr sz="2000" b="0">
                <a:solidFill>
                  <a:schemeClr val="tx1"/>
                </a:solidFill>
              </a:defRPr>
            </a:lvl1pPr>
          </a:lstStyle>
          <a:p>
            <a:pPr lvl="0"/>
            <a:r>
              <a:rPr lang="en-US" dirty="0"/>
              <a:t>Agenda item 2</a:t>
            </a:r>
          </a:p>
        </p:txBody>
      </p:sp>
      <p:sp>
        <p:nvSpPr>
          <p:cNvPr id="28" name="Text Placeholder 20"/>
          <p:cNvSpPr>
            <a:spLocks noGrp="1"/>
          </p:cNvSpPr>
          <p:nvPr>
            <p:ph type="body" sz="quarter" idx="18"/>
          </p:nvPr>
        </p:nvSpPr>
        <p:spPr>
          <a:xfrm>
            <a:off x="5363999" y="143337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sp>
        <p:nvSpPr>
          <p:cNvPr id="65" name="Text Placeholder 20"/>
          <p:cNvSpPr>
            <a:spLocks noGrp="1"/>
          </p:cNvSpPr>
          <p:nvPr>
            <p:ph type="body" sz="quarter" idx="19"/>
          </p:nvPr>
        </p:nvSpPr>
        <p:spPr>
          <a:xfrm>
            <a:off x="5363999" y="242609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sp>
        <p:nvSpPr>
          <p:cNvPr id="66" name="Text Placeholder 20"/>
          <p:cNvSpPr>
            <a:spLocks noGrp="1"/>
          </p:cNvSpPr>
          <p:nvPr>
            <p:ph type="body" sz="quarter" idx="20"/>
          </p:nvPr>
        </p:nvSpPr>
        <p:spPr>
          <a:xfrm>
            <a:off x="5363999" y="341881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grpSp>
        <p:nvGrpSpPr>
          <p:cNvPr id="43" name="Group 42"/>
          <p:cNvGrpSpPr>
            <a:grpSpLocks noChangeAspect="1"/>
          </p:cNvGrpSpPr>
          <p:nvPr userDrawn="1"/>
        </p:nvGrpSpPr>
        <p:grpSpPr bwMode="auto">
          <a:xfrm>
            <a:off x="973669" y="2022306"/>
            <a:ext cx="2588210" cy="841190"/>
            <a:chOff x="-166" y="657"/>
            <a:chExt cx="5926" cy="1926"/>
          </a:xfrm>
          <a:solidFill>
            <a:schemeClr val="tx1"/>
          </a:solidFill>
        </p:grpSpPr>
        <p:sp>
          <p:nvSpPr>
            <p:cNvPr id="4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8520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360"/>
                                          </p:val>
                                        </p:tav>
                                        <p:tav tm="100000">
                                          <p:val>
                                            <p:fltVal val="0"/>
                                          </p:val>
                                        </p:tav>
                                      </p:tavLst>
                                    </p:anim>
                                    <p:animEffect transition="in" filter="fade">
                                      <p:cBhvr>
                                        <p:cTn id="10" dur="1000"/>
                                        <p:tgtEl>
                                          <p:spTgt spid="18"/>
                                        </p:tgtEl>
                                      </p:cBhvr>
                                    </p:animEffect>
                                  </p:childTnLst>
                                </p:cTn>
                              </p:par>
                              <p:par>
                                <p:cTn id="11" presetID="49" presetClass="entr" presetSubtype="0" decel="100000" fill="hold" grpId="0" nodeType="withEffect">
                                  <p:stCondLst>
                                    <p:cond delay="1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360"/>
                                          </p:val>
                                        </p:tav>
                                        <p:tav tm="100000">
                                          <p:val>
                                            <p:fltVal val="0"/>
                                          </p:val>
                                        </p:tav>
                                      </p:tavLst>
                                    </p:anim>
                                    <p:animEffect transition="in" filter="fade">
                                      <p:cBhvr>
                                        <p:cTn id="16" dur="1000"/>
                                        <p:tgtEl>
                                          <p:spTgt spid="16"/>
                                        </p:tgtEl>
                                      </p:cBhvr>
                                    </p:animEffect>
                                  </p:childTnLst>
                                </p:cTn>
                              </p:par>
                              <p:par>
                                <p:cTn id="17" presetID="49" presetClass="entr" presetSubtype="0"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360"/>
                                          </p:val>
                                        </p:tav>
                                        <p:tav tm="100000">
                                          <p:val>
                                            <p:fltVal val="0"/>
                                          </p:val>
                                        </p:tav>
                                      </p:tavLst>
                                    </p:anim>
                                    <p:animEffect transition="in" filter="fade">
                                      <p:cBhvr>
                                        <p:cTn id="22" dur="1000"/>
                                        <p:tgtEl>
                                          <p:spTgt spid="1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8" name="Content Placeholder 7"/>
          <p:cNvSpPr>
            <a:spLocks noGrp="1"/>
          </p:cNvSpPr>
          <p:nvPr>
            <p:ph sz="quarter" idx="13"/>
          </p:nvPr>
        </p:nvSpPr>
        <p:spPr>
          <a:xfrm>
            <a:off x="403225" y="1203325"/>
            <a:ext cx="8345488"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Tree>
    <p:extLst>
      <p:ext uri="{BB962C8B-B14F-4D97-AF65-F5344CB8AC3E}">
        <p14:creationId xmlns:p14="http://schemas.microsoft.com/office/powerpoint/2010/main" val="77838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8" name="Content Placeholder 7"/>
          <p:cNvSpPr>
            <a:spLocks noGrp="1"/>
          </p:cNvSpPr>
          <p:nvPr>
            <p:ph sz="quarter" idx="13"/>
          </p:nvPr>
        </p:nvSpPr>
        <p:spPr>
          <a:xfrm>
            <a:off x="403225" y="1203325"/>
            <a:ext cx="3960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Content Placeholder 7"/>
          <p:cNvSpPr>
            <a:spLocks noGrp="1"/>
          </p:cNvSpPr>
          <p:nvPr>
            <p:ph sz="quarter" idx="15"/>
          </p:nvPr>
        </p:nvSpPr>
        <p:spPr>
          <a:xfrm>
            <a:off x="4788713" y="1203325"/>
            <a:ext cx="3960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7701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8" name="Content Placeholder 7"/>
          <p:cNvSpPr>
            <a:spLocks noGrp="1"/>
          </p:cNvSpPr>
          <p:nvPr>
            <p:ph sz="quarter" idx="13"/>
          </p:nvPr>
        </p:nvSpPr>
        <p:spPr>
          <a:xfrm>
            <a:off x="403225"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Content Placeholder 7"/>
          <p:cNvSpPr>
            <a:spLocks noGrp="1"/>
          </p:cNvSpPr>
          <p:nvPr>
            <p:ph sz="quarter" idx="15"/>
          </p:nvPr>
        </p:nvSpPr>
        <p:spPr>
          <a:xfrm>
            <a:off x="3279969"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7"/>
          <p:cNvSpPr>
            <a:spLocks noGrp="1"/>
          </p:cNvSpPr>
          <p:nvPr>
            <p:ph sz="quarter" idx="16"/>
          </p:nvPr>
        </p:nvSpPr>
        <p:spPr>
          <a:xfrm>
            <a:off x="6156713"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995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5143500"/>
          </a:xfrm>
          <a:solidFill>
            <a:schemeClr val="accent4"/>
          </a:solidFill>
        </p:spPr>
        <p:txBody>
          <a:bodyPr lIns="144000" tIns="144000" rIns="0"/>
          <a:lstStyle>
            <a:lvl1pPr>
              <a:defRPr baseline="0">
                <a:solidFill>
                  <a:schemeClr val="tx1"/>
                </a:solidFill>
              </a:defRPr>
            </a:lvl1pPr>
          </a:lstStyle>
          <a:p>
            <a:r>
              <a:rPr lang="en-US" sz="1600" dirty="0">
                <a:solidFill>
                  <a:schemeClr val="tx1"/>
                </a:solidFill>
              </a:rPr>
              <a:t>Click icon to insert image</a:t>
            </a:r>
            <a:endParaRPr lang="en-AU" dirty="0"/>
          </a:p>
        </p:txBody>
      </p:sp>
      <p:sp>
        <p:nvSpPr>
          <p:cNvPr id="7" name="Text Placeholder 3"/>
          <p:cNvSpPr>
            <a:spLocks noGrp="1"/>
          </p:cNvSpPr>
          <p:nvPr>
            <p:ph type="body" sz="quarter" idx="17"/>
          </p:nvPr>
        </p:nvSpPr>
        <p:spPr>
          <a:xfrm>
            <a:off x="8103393" y="4667250"/>
            <a:ext cx="652463" cy="227526"/>
          </a:xfrm>
          <a:blipFill>
            <a:blip r:embed="rId2"/>
            <a:srcRect/>
            <a:stretch>
              <a:fillRect l="-2413" t="3268" r="1" b="1014"/>
            </a:stretch>
          </a:blipFill>
        </p:spPr>
        <p:txBody>
          <a:bodyPr>
            <a:normAutofit/>
          </a:bodyPr>
          <a:lstStyle>
            <a:lvl1pPr>
              <a:defRPr sz="600" b="0">
                <a:no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a:t>© AARNet Pty Ltd |</a:t>
            </a:r>
            <a:endParaRPr lang="en-AU" dirty="0"/>
          </a:p>
        </p:txBody>
      </p:sp>
      <p:sp>
        <p:nvSpPr>
          <p:cNvPr id="10" name="Text Placeholder 8"/>
          <p:cNvSpPr>
            <a:spLocks noGrp="1"/>
          </p:cNvSpPr>
          <p:nvPr>
            <p:ph type="body" sz="quarter" idx="23" hasCustomPrompt="1"/>
          </p:nvPr>
        </p:nvSpPr>
        <p:spPr>
          <a:xfrm>
            <a:off x="395288" y="2569900"/>
            <a:ext cx="3024712" cy="1873513"/>
          </a:xfrm>
          <a:blipFill>
            <a:blip r:embed="rId3"/>
            <a:srcRect/>
            <a:stretch>
              <a:fillRect t="1" r="63400" b="95157"/>
            </a:stretch>
          </a:blipFill>
        </p:spPr>
        <p:txBody>
          <a:bodyPr tIns="216000">
            <a:noAutofit/>
          </a:bodyPr>
          <a:lstStyle>
            <a:lvl1pPr>
              <a:defRPr sz="2000" baseline="0">
                <a:solidFill>
                  <a:schemeClr val="bg1"/>
                </a:solidFill>
              </a:defRPr>
            </a:lvl1pPr>
            <a:lvl2pPr>
              <a:defRPr sz="1600">
                <a:solidFill>
                  <a:schemeClr val="bg1"/>
                </a:solidFill>
              </a:defRPr>
            </a:lvl2pPr>
          </a:lstStyle>
          <a:p>
            <a:pPr lvl="0"/>
            <a:r>
              <a:rPr lang="en-US" dirty="0"/>
              <a:t>Insert text</a:t>
            </a:r>
          </a:p>
          <a:p>
            <a:pPr lvl="1"/>
            <a:r>
              <a:rPr lang="en-US" dirty="0"/>
              <a:t>Second level</a:t>
            </a:r>
          </a:p>
        </p:txBody>
      </p:sp>
    </p:spTree>
    <p:extLst>
      <p:ext uri="{BB962C8B-B14F-4D97-AF65-F5344CB8AC3E}">
        <p14:creationId xmlns:p14="http://schemas.microsoft.com/office/powerpoint/2010/main" val="3724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Text with Image">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0" y="0"/>
            <a:ext cx="9144000" cy="2787750"/>
          </a:xfrm>
          <a:solidFill>
            <a:schemeClr val="accent2"/>
          </a:solidFill>
        </p:spPr>
        <p:txBody>
          <a:bodyPr lIns="144000" tIns="108000"/>
          <a:lstStyle>
            <a:lvl1pPr>
              <a:defRPr>
                <a:solidFill>
                  <a:schemeClr val="bg1"/>
                </a:solidFill>
              </a:defRPr>
            </a:lvl1pPr>
          </a:lstStyle>
          <a:p>
            <a:r>
              <a:rPr lang="en-AU" dirty="0"/>
              <a:t>Click icon to insert black and white image</a:t>
            </a:r>
          </a:p>
        </p:txBody>
      </p:sp>
      <p:sp>
        <p:nvSpPr>
          <p:cNvPr id="4" name="Text Placeholder 3"/>
          <p:cNvSpPr>
            <a:spLocks noGrp="1"/>
          </p:cNvSpPr>
          <p:nvPr>
            <p:ph type="body" sz="quarter" idx="18" hasCustomPrompt="1"/>
          </p:nvPr>
        </p:nvSpPr>
        <p:spPr>
          <a:xfrm>
            <a:off x="39528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bg1"/>
                </a:solidFill>
              </a:defRPr>
            </a:lvl1pPr>
            <a:lvl2pPr marL="0" indent="0" algn="l">
              <a:spcBef>
                <a:spcPts val="0"/>
              </a:spcBef>
              <a:buNone/>
              <a:defRPr sz="1600">
                <a:solidFill>
                  <a:schemeClr val="bg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14" name="Text Placeholder 11"/>
          <p:cNvSpPr>
            <a:spLocks noGrp="1"/>
          </p:cNvSpPr>
          <p:nvPr>
            <p:ph type="body" sz="quarter" idx="21"/>
          </p:nvPr>
        </p:nvSpPr>
        <p:spPr>
          <a:xfrm rot="5400000" flipH="1">
            <a:off x="371473"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
        <p:nvSpPr>
          <p:cNvPr id="15" name="Text Placeholder 3"/>
          <p:cNvSpPr>
            <a:spLocks noGrp="1"/>
          </p:cNvSpPr>
          <p:nvPr>
            <p:ph type="body" sz="quarter" idx="22" hasCustomPrompt="1"/>
          </p:nvPr>
        </p:nvSpPr>
        <p:spPr>
          <a:xfrm>
            <a:off x="327136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16" name="Text Placeholder 11"/>
          <p:cNvSpPr>
            <a:spLocks noGrp="1"/>
          </p:cNvSpPr>
          <p:nvPr>
            <p:ph type="body" sz="quarter" idx="23"/>
          </p:nvPr>
        </p:nvSpPr>
        <p:spPr>
          <a:xfrm rot="5400000" flipH="1">
            <a:off x="3247553"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
        <p:nvSpPr>
          <p:cNvPr id="17" name="Text Placeholder 3"/>
          <p:cNvSpPr>
            <a:spLocks noGrp="1"/>
          </p:cNvSpPr>
          <p:nvPr>
            <p:ph type="body" sz="quarter" idx="24" hasCustomPrompt="1"/>
          </p:nvPr>
        </p:nvSpPr>
        <p:spPr>
          <a:xfrm>
            <a:off x="614744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18" name="Text Placeholder 11"/>
          <p:cNvSpPr>
            <a:spLocks noGrp="1"/>
          </p:cNvSpPr>
          <p:nvPr>
            <p:ph type="body" sz="quarter" idx="25"/>
          </p:nvPr>
        </p:nvSpPr>
        <p:spPr>
          <a:xfrm rot="5400000" flipH="1">
            <a:off x="6123633"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Tree>
    <p:extLst>
      <p:ext uri="{BB962C8B-B14F-4D97-AF65-F5344CB8AC3E}">
        <p14:creationId xmlns:p14="http://schemas.microsoft.com/office/powerpoint/2010/main" val="39027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4" name="Text Placeholder 3"/>
          <p:cNvSpPr>
            <a:spLocks noGrp="1"/>
          </p:cNvSpPr>
          <p:nvPr>
            <p:ph type="body" sz="quarter" idx="15" hasCustomPrompt="1"/>
          </p:nvPr>
        </p:nvSpPr>
        <p:spPr>
          <a:xfrm>
            <a:off x="395288" y="1203325"/>
            <a:ext cx="3960000" cy="3096000"/>
          </a:xfrm>
          <a:solidFill>
            <a:schemeClr val="accent5"/>
          </a:solidFill>
        </p:spPr>
        <p:txBody>
          <a:bodyPr lIns="252000" tIns="1224000" rIns="252000" bIns="360000"/>
          <a:lstStyle>
            <a:lvl1pPr algn="ctr">
              <a:defRPr sz="2400">
                <a:solidFill>
                  <a:schemeClr val="accent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3"/>
          <p:cNvSpPr>
            <a:spLocks noGrp="1"/>
          </p:cNvSpPr>
          <p:nvPr>
            <p:ph type="body" sz="quarter" idx="16" hasCustomPrompt="1"/>
          </p:nvPr>
        </p:nvSpPr>
        <p:spPr>
          <a:xfrm>
            <a:off x="4793288" y="1203325"/>
            <a:ext cx="3960000" cy="3096000"/>
          </a:xfrm>
          <a:solidFill>
            <a:schemeClr val="accent1"/>
          </a:solidFill>
        </p:spPr>
        <p:txBody>
          <a:bodyPr lIns="252000" tIns="1224000" rIns="252000" bIns="360000"/>
          <a:lstStyle>
            <a:lvl1pPr algn="ctr">
              <a:defRPr sz="2400">
                <a:solidFill>
                  <a:schemeClr val="bg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400">
                <a:solidFill>
                  <a:schemeClr val="tx1"/>
                </a:solidFill>
              </a:defRPr>
            </a:lvl4pPr>
            <a:lvl5pPr>
              <a:buClr>
                <a:schemeClr val="tx1"/>
              </a:buClr>
              <a:defRPr sz="1400">
                <a:solidFill>
                  <a:schemeClr val="tx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11"/>
          <p:cNvSpPr>
            <a:spLocks noGrp="1"/>
          </p:cNvSpPr>
          <p:nvPr>
            <p:ph type="body" sz="quarter" idx="17"/>
          </p:nvPr>
        </p:nvSpPr>
        <p:spPr>
          <a:xfrm rot="5400000">
            <a:off x="4421533" y="2625428"/>
            <a:ext cx="305511" cy="251795"/>
          </a:xfrm>
          <a:prstGeom prst="triangle">
            <a:avLst/>
          </a:prstGeom>
          <a:solidFill>
            <a:schemeClr val="accent1"/>
          </a:solidFill>
          <a:ln w="3175">
            <a:solidFill>
              <a:schemeClr val="accent1"/>
            </a:solidFill>
          </a:ln>
        </p:spPr>
        <p:txBody>
          <a:bodyPr>
            <a:normAutofit/>
          </a:bodyPr>
          <a:lstStyle>
            <a:lvl1pPr>
              <a:defRPr sz="600" b="0">
                <a:noFill/>
              </a:defRPr>
            </a:lvl1pPr>
          </a:lstStyle>
          <a:p>
            <a:pPr lvl="0"/>
            <a:r>
              <a:rPr lang="en-US"/>
              <a:t>Edit Master text styles</a:t>
            </a:r>
          </a:p>
        </p:txBody>
      </p:sp>
    </p:spTree>
    <p:extLst>
      <p:ext uri="{BB962C8B-B14F-4D97-AF65-F5344CB8AC3E}">
        <p14:creationId xmlns:p14="http://schemas.microsoft.com/office/powerpoint/2010/main" val="10041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8089386" y="4675625"/>
            <a:ext cx="664598" cy="216000"/>
            <a:chOff x="-166" y="657"/>
            <a:chExt cx="5926" cy="1926"/>
          </a:xfrm>
        </p:grpSpPr>
        <p:sp>
          <p:nvSpPr>
            <p:cNvPr id="8"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Placeholder 1"/>
          <p:cNvSpPr>
            <a:spLocks noGrp="1"/>
          </p:cNvSpPr>
          <p:nvPr>
            <p:ph type="title"/>
          </p:nvPr>
        </p:nvSpPr>
        <p:spPr>
          <a:xfrm>
            <a:off x="403035" y="367886"/>
            <a:ext cx="6119687" cy="366254"/>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03034" y="1203326"/>
            <a:ext cx="8345679" cy="30964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70412" y="4722070"/>
            <a:ext cx="121828" cy="123111"/>
          </a:xfrm>
          <a:prstGeom prst="rect">
            <a:avLst/>
          </a:prstGeom>
        </p:spPr>
        <p:txBody>
          <a:bodyPr vert="horz" wrap="none" lIns="0" tIns="0" rIns="0" bIns="0" rtlCol="0" anchor="ctr">
            <a:spAutoFit/>
          </a:bodyPr>
          <a:lstStyle>
            <a:lvl1pPr algn="l">
              <a:defRPr sz="800">
                <a:solidFill>
                  <a:schemeClr val="accent2"/>
                </a:solidFill>
              </a:defRPr>
            </a:lvl1pPr>
          </a:lstStyle>
          <a:p>
            <a:fld id="{2901B45F-83E6-41DD-81FE-3D61A4139122}" type="slidenum">
              <a:rPr lang="en-AU" smtClean="0"/>
              <a:pPr/>
              <a:t>‹#›</a:t>
            </a:fld>
            <a:endParaRPr lang="en-AU"/>
          </a:p>
        </p:txBody>
      </p:sp>
      <p:grpSp>
        <p:nvGrpSpPr>
          <p:cNvPr id="26" name="Group 25"/>
          <p:cNvGrpSpPr/>
          <p:nvPr userDrawn="1"/>
        </p:nvGrpSpPr>
        <p:grpSpPr>
          <a:xfrm>
            <a:off x="0" y="4734413"/>
            <a:ext cx="6127200" cy="98425"/>
            <a:chOff x="2317750" y="2519363"/>
            <a:chExt cx="4511675" cy="98425"/>
          </a:xfrm>
        </p:grpSpPr>
        <p:sp>
          <p:nvSpPr>
            <p:cNvPr id="22"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2" name="Footer Placeholder 31"/>
          <p:cNvSpPr>
            <a:spLocks noGrp="1"/>
          </p:cNvSpPr>
          <p:nvPr>
            <p:ph type="ftr" sz="quarter" idx="3"/>
          </p:nvPr>
        </p:nvSpPr>
        <p:spPr>
          <a:xfrm flipH="1">
            <a:off x="6251262" y="4722070"/>
            <a:ext cx="811119" cy="123111"/>
          </a:xfrm>
          <a:prstGeom prst="rect">
            <a:avLst/>
          </a:prstGeom>
        </p:spPr>
        <p:txBody>
          <a:bodyPr vert="horz" wrap="none" lIns="0" tIns="0" rIns="0" bIns="0" rtlCol="0" anchor="ctr">
            <a:spAutoFit/>
          </a:bodyPr>
          <a:lstStyle>
            <a:lvl1pPr algn="l">
              <a:defRPr sz="800">
                <a:solidFill>
                  <a:schemeClr val="tx1">
                    <a:tint val="75000"/>
                  </a:schemeClr>
                </a:solidFill>
              </a:defRPr>
            </a:lvl1pPr>
          </a:lstStyle>
          <a:p>
            <a:r>
              <a:rPr lang="en-AU" dirty="0"/>
              <a:t>© </a:t>
            </a:r>
            <a:r>
              <a:rPr lang="en-AU" dirty="0" err="1"/>
              <a:t>AARNet</a:t>
            </a:r>
            <a:r>
              <a:rPr lang="en-AU" dirty="0"/>
              <a:t> Pty Ltd </a:t>
            </a:r>
            <a:r>
              <a:rPr lang="en-AU" dirty="0">
                <a:solidFill>
                  <a:schemeClr val="accent1"/>
                </a:solidFill>
              </a:rPr>
              <a:t>|</a:t>
            </a:r>
          </a:p>
        </p:txBody>
      </p:sp>
    </p:spTree>
    <p:extLst>
      <p:ext uri="{BB962C8B-B14F-4D97-AF65-F5344CB8AC3E}">
        <p14:creationId xmlns:p14="http://schemas.microsoft.com/office/powerpoint/2010/main" val="365733307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70" r:id="rId3"/>
    <p:sldLayoutId id="2147483665" r:id="rId4"/>
    <p:sldLayoutId id="2147483671" r:id="rId5"/>
    <p:sldLayoutId id="2147483672" r:id="rId6"/>
    <p:sldLayoutId id="2147483675" r:id="rId7"/>
    <p:sldLayoutId id="2147483673" r:id="rId8"/>
    <p:sldLayoutId id="2147483666" r:id="rId9"/>
    <p:sldLayoutId id="2147483667" r:id="rId10"/>
    <p:sldLayoutId id="2147483669"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b="0" kern="1200" cap="all" normalizeH="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259" userDrawn="1">
          <p15:clr>
            <a:srgbClr val="F26B43"/>
          </p15:clr>
        </p15:guide>
        <p15:guide id="6" pos="249" userDrawn="1">
          <p15:clr>
            <a:srgbClr val="F26B43"/>
          </p15:clr>
        </p15:guide>
        <p15:guide id="7" orient="horz" pos="2981" userDrawn="1">
          <p15:clr>
            <a:srgbClr val="F26B43"/>
          </p15:clr>
        </p15:guide>
        <p15:guide id="8" pos="5511" userDrawn="1">
          <p15:clr>
            <a:srgbClr val="F26B43"/>
          </p15:clr>
        </p15:guide>
        <p15:guide id="9" orient="horz" pos="2799" userDrawn="1">
          <p15:clr>
            <a:srgbClr val="F26B43"/>
          </p15:clr>
        </p15:guide>
        <p15:guide id="10" orient="horz" pos="564" userDrawn="1">
          <p15:clr>
            <a:srgbClr val="F26B43"/>
          </p15:clr>
        </p15:guide>
        <p15:guide id="11"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iver.com/photos/anachrocomputer/3080420597/"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tiff"/></Relationships>
</file>

<file path=ppt/slides/_rels/slide21.xml.rels><?xml version="1.0" encoding="UTF-8" standalone="yes"?>
<Relationships xmlns="http://schemas.openxmlformats.org/package/2006/relationships"><Relationship Id="rId8" Type="http://schemas.openxmlformats.org/officeDocument/2006/relationships/hyperlink" Target="https://jenkins.io/" TargetMode="External"/><Relationship Id="rId13" Type="http://schemas.openxmlformats.org/officeDocument/2006/relationships/hyperlink" Target="https://puppet.com/" TargetMode="External"/><Relationship Id="rId3" Type="http://schemas.openxmlformats.org/officeDocument/2006/relationships/hyperlink" Target="http://www.eve-ng.net/" TargetMode="External"/><Relationship Id="rId7" Type="http://schemas.openxmlformats.org/officeDocument/2006/relationships/hyperlink" Target="http://www.gns3.com/" TargetMode="External"/><Relationship Id="rId12" Type="http://schemas.openxmlformats.org/officeDocument/2006/relationships/hyperlink" Target="https://saltstack.com/" TargetMode="External"/><Relationship Id="rId2" Type="http://schemas.openxmlformats.org/officeDocument/2006/relationships/notesSlide" Target="../notesSlides/notesSlide15.xml"/><Relationship Id="rId16" Type="http://schemas.openxmlformats.org/officeDocument/2006/relationships/hyperlink" Target="https://www.juniper.net/us/en/products-services/routing/mx-series/vmx/" TargetMode="External"/><Relationship Id="rId1" Type="http://schemas.openxmlformats.org/officeDocument/2006/relationships/slideLayout" Target="../slideLayouts/slideLayout4.xml"/><Relationship Id="rId6" Type="http://schemas.openxmlformats.org/officeDocument/2006/relationships/hyperlink" Target="https://github.com/Juniper/wistar" TargetMode="External"/><Relationship Id="rId11" Type="http://schemas.openxmlformats.org/officeDocument/2006/relationships/hyperlink" Target="https://www.ansible.com/" TargetMode="External"/><Relationship Id="rId5" Type="http://schemas.openxmlformats.org/officeDocument/2006/relationships/hyperlink" Target="http://virl.cisco.com/" TargetMode="External"/><Relationship Id="rId15" Type="http://schemas.openxmlformats.org/officeDocument/2006/relationships/hyperlink" Target="https://github.com/Juniper/py-junos-eznc" TargetMode="External"/><Relationship Id="rId10" Type="http://schemas.openxmlformats.org/officeDocument/2006/relationships/hyperlink" Target="http://www.jetbrains.com/teamcity/" TargetMode="External"/><Relationship Id="rId4" Type="http://schemas.openxmlformats.org/officeDocument/2006/relationships/hyperlink" Target="https://github.com/plajjan/vrnetlab" TargetMode="External"/><Relationship Id="rId9" Type="http://schemas.openxmlformats.org/officeDocument/2006/relationships/hyperlink" Target="https://travis-ci.org/" TargetMode="External"/><Relationship Id="rId14" Type="http://schemas.openxmlformats.org/officeDocument/2006/relationships/hyperlink" Target="https://www.chef.i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cio.com/article/3124505/big-data/september-2016-big-data-on-campus.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12" y="1899913"/>
            <a:ext cx="7150912" cy="1051057"/>
          </a:xfrm>
        </p:spPr>
        <p:txBody>
          <a:bodyPr/>
          <a:lstStyle/>
          <a:p>
            <a:r>
              <a:rPr lang="en-US" dirty="0"/>
              <a:t>Automate all the </a:t>
            </a:r>
            <a:r>
              <a:rPr lang="en-US" dirty="0" err="1"/>
              <a:t>thingS</a:t>
            </a:r>
            <a:r>
              <a:rPr lang="en-US" dirty="0"/>
              <a:t>!</a:t>
            </a:r>
            <a:endParaRPr lang="en-AU" dirty="0"/>
          </a:p>
        </p:txBody>
      </p:sp>
      <p:sp>
        <p:nvSpPr>
          <p:cNvPr id="3" name="Text Placeholder 2"/>
          <p:cNvSpPr>
            <a:spLocks noGrp="1"/>
          </p:cNvSpPr>
          <p:nvPr>
            <p:ph type="body" sz="quarter" idx="10"/>
          </p:nvPr>
        </p:nvSpPr>
        <p:spPr/>
        <p:txBody>
          <a:bodyPr/>
          <a:lstStyle/>
          <a:p>
            <a:r>
              <a:rPr lang="en-US" dirty="0"/>
              <a:t>David Wilde</a:t>
            </a:r>
          </a:p>
          <a:p>
            <a:pPr lvl="1"/>
            <a:r>
              <a:rPr lang="en-US" dirty="0" err="1"/>
              <a:t>david.wilde@aarnet.edu.au</a:t>
            </a:r>
            <a:endParaRPr lang="en-AU" dirty="0"/>
          </a:p>
        </p:txBody>
      </p:sp>
    </p:spTree>
    <p:extLst>
      <p:ext uri="{BB962C8B-B14F-4D97-AF65-F5344CB8AC3E}">
        <p14:creationId xmlns:p14="http://schemas.microsoft.com/office/powerpoint/2010/main" val="36958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952" b="20952"/>
          <a:stretch/>
        </p:blipFill>
        <p:spPr>
          <a:xfrm>
            <a:off x="0" y="0"/>
            <a:ext cx="9144000" cy="3543300"/>
          </a:xfrm>
        </p:spPr>
      </p:pic>
      <p:sp>
        <p:nvSpPr>
          <p:cNvPr id="27" name="Title 26"/>
          <p:cNvSpPr>
            <a:spLocks noGrp="1"/>
          </p:cNvSpPr>
          <p:nvPr>
            <p:ph type="title"/>
          </p:nvPr>
        </p:nvSpPr>
        <p:spPr>
          <a:xfrm>
            <a:off x="1237513" y="3841405"/>
            <a:ext cx="4889687" cy="418576"/>
          </a:xfrm>
        </p:spPr>
        <p:txBody>
          <a:bodyPr/>
          <a:lstStyle/>
          <a:p>
            <a:r>
              <a:rPr lang="en-US" dirty="0"/>
              <a:t>So, why?</a:t>
            </a:r>
            <a:endParaRPr lang="en-AU" dirty="0"/>
          </a:p>
        </p:txBody>
      </p:sp>
      <p:sp>
        <p:nvSpPr>
          <p:cNvPr id="28" name="Text Placeholder 27"/>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84189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F9B50-362C-F34C-B93E-4DF540C28396}"/>
              </a:ext>
            </a:extLst>
          </p:cNvPr>
          <p:cNvSpPr>
            <a:spLocks noGrp="1"/>
          </p:cNvSpPr>
          <p:nvPr>
            <p:ph type="sldNum" sz="quarter" idx="10"/>
          </p:nvPr>
        </p:nvSpPr>
        <p:spPr/>
        <p:txBody>
          <a:bodyPr/>
          <a:lstStyle/>
          <a:p>
            <a:fld id="{2901B45F-83E6-41DD-81FE-3D61A4139122}" type="slidenum">
              <a:rPr lang="en-AU" smtClean="0"/>
              <a:pPr/>
              <a:t>11</a:t>
            </a:fld>
            <a:endParaRPr lang="en-AU"/>
          </a:p>
        </p:txBody>
      </p:sp>
      <p:sp>
        <p:nvSpPr>
          <p:cNvPr id="3" name="Text Placeholder 2">
            <a:extLst>
              <a:ext uri="{FF2B5EF4-FFF2-40B4-BE49-F238E27FC236}">
                <a16:creationId xmlns:a16="http://schemas.microsoft.com/office/drawing/2014/main" id="{50F80D0F-EA3B-3A4C-A936-B3CB65FDE8F2}"/>
              </a:ext>
            </a:extLst>
          </p:cNvPr>
          <p:cNvSpPr>
            <a:spLocks noGrp="1"/>
          </p:cNvSpPr>
          <p:nvPr>
            <p:ph type="body" sz="quarter" idx="11"/>
          </p:nvPr>
        </p:nvSpPr>
        <p:spPr>
          <a:xfrm>
            <a:off x="403225" y="367886"/>
            <a:ext cx="6789015" cy="369460"/>
          </a:xfrm>
        </p:spPr>
        <p:txBody>
          <a:bodyPr/>
          <a:lstStyle/>
          <a:p>
            <a:r>
              <a:rPr lang="en-US" dirty="0"/>
              <a:t>Why: really</a:t>
            </a:r>
          </a:p>
        </p:txBody>
      </p:sp>
      <p:sp>
        <p:nvSpPr>
          <p:cNvPr id="4" name="Footer Placeholder 3">
            <a:extLst>
              <a:ext uri="{FF2B5EF4-FFF2-40B4-BE49-F238E27FC236}">
                <a16:creationId xmlns:a16="http://schemas.microsoft.com/office/drawing/2014/main" id="{B950FA3D-74B5-794B-AF8A-91D0FF6F3264}"/>
              </a:ext>
            </a:extLst>
          </p:cNvPr>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5" name="Content Placeholder 4">
            <a:extLst>
              <a:ext uri="{FF2B5EF4-FFF2-40B4-BE49-F238E27FC236}">
                <a16:creationId xmlns:a16="http://schemas.microsoft.com/office/drawing/2014/main" id="{A98ABD15-8EC2-A247-A796-E4361C2540A0}"/>
              </a:ext>
            </a:extLst>
          </p:cNvPr>
          <p:cNvSpPr>
            <a:spLocks noGrp="1"/>
          </p:cNvSpPr>
          <p:nvPr>
            <p:ph sz="quarter" idx="13"/>
          </p:nvPr>
        </p:nvSpPr>
        <p:spPr>
          <a:xfrm>
            <a:off x="2267745" y="2014179"/>
            <a:ext cx="4248472" cy="629579"/>
          </a:xfrm>
        </p:spPr>
        <p:txBody>
          <a:bodyPr>
            <a:normAutofit/>
          </a:bodyPr>
          <a:lstStyle/>
          <a:p>
            <a:r>
              <a:rPr lang="en-US" sz="3600" dirty="0">
                <a:solidFill>
                  <a:srgbClr val="FF0000"/>
                </a:solidFill>
              </a:rPr>
              <a:t>Because we’re LAZY</a:t>
            </a:r>
          </a:p>
        </p:txBody>
      </p:sp>
      <p:sp>
        <p:nvSpPr>
          <p:cNvPr id="6" name="Text Placeholder 5">
            <a:extLst>
              <a:ext uri="{FF2B5EF4-FFF2-40B4-BE49-F238E27FC236}">
                <a16:creationId xmlns:a16="http://schemas.microsoft.com/office/drawing/2014/main" id="{76BF22A5-731C-364F-9C0A-77BB4793E13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743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952" b="20952"/>
          <a:stretch/>
        </p:blipFill>
        <p:spPr>
          <a:xfrm>
            <a:off x="0" y="0"/>
            <a:ext cx="9144000" cy="3543300"/>
          </a:xfrm>
        </p:spPr>
      </p:pic>
      <p:sp>
        <p:nvSpPr>
          <p:cNvPr id="27" name="Title 26"/>
          <p:cNvSpPr>
            <a:spLocks noGrp="1"/>
          </p:cNvSpPr>
          <p:nvPr>
            <p:ph type="title"/>
          </p:nvPr>
        </p:nvSpPr>
        <p:spPr>
          <a:xfrm>
            <a:off x="1237513" y="3841405"/>
            <a:ext cx="4889687" cy="418576"/>
          </a:xfrm>
        </p:spPr>
        <p:txBody>
          <a:bodyPr/>
          <a:lstStyle/>
          <a:p>
            <a:r>
              <a:rPr lang="en-US" dirty="0"/>
              <a:t>How</a:t>
            </a:r>
            <a:endParaRPr lang="en-AU" dirty="0"/>
          </a:p>
        </p:txBody>
      </p:sp>
      <p:sp>
        <p:nvSpPr>
          <p:cNvPr id="28" name="Text Placeholder 27"/>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35792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F9B50-362C-F34C-B93E-4DF540C28396}"/>
              </a:ext>
            </a:extLst>
          </p:cNvPr>
          <p:cNvSpPr>
            <a:spLocks noGrp="1"/>
          </p:cNvSpPr>
          <p:nvPr>
            <p:ph type="sldNum" sz="quarter" idx="10"/>
          </p:nvPr>
        </p:nvSpPr>
        <p:spPr>
          <a:xfrm>
            <a:off x="7070412" y="4722070"/>
            <a:ext cx="102592" cy="123111"/>
          </a:xfrm>
        </p:spPr>
        <p:txBody>
          <a:bodyPr/>
          <a:lstStyle/>
          <a:p>
            <a:fld id="{2901B45F-83E6-41DD-81FE-3D61A4139122}" type="slidenum">
              <a:rPr lang="en-AU" b="1" smtClean="0"/>
              <a:pPr/>
              <a:t>13</a:t>
            </a:fld>
            <a:endParaRPr lang="en-AU" b="1"/>
          </a:p>
        </p:txBody>
      </p:sp>
      <p:sp>
        <p:nvSpPr>
          <p:cNvPr id="3" name="Text Placeholder 2">
            <a:extLst>
              <a:ext uri="{FF2B5EF4-FFF2-40B4-BE49-F238E27FC236}">
                <a16:creationId xmlns:a16="http://schemas.microsoft.com/office/drawing/2014/main" id="{50F80D0F-EA3B-3A4C-A936-B3CB65FDE8F2}"/>
              </a:ext>
            </a:extLst>
          </p:cNvPr>
          <p:cNvSpPr>
            <a:spLocks noGrp="1"/>
          </p:cNvSpPr>
          <p:nvPr>
            <p:ph type="body" sz="quarter" idx="11"/>
          </p:nvPr>
        </p:nvSpPr>
        <p:spPr>
          <a:xfrm>
            <a:off x="403225" y="367886"/>
            <a:ext cx="6789015" cy="369460"/>
          </a:xfrm>
        </p:spPr>
        <p:txBody>
          <a:bodyPr/>
          <a:lstStyle/>
          <a:p>
            <a:r>
              <a:rPr lang="en-US" b="1" dirty="0"/>
              <a:t>How</a:t>
            </a:r>
          </a:p>
        </p:txBody>
      </p:sp>
      <p:sp>
        <p:nvSpPr>
          <p:cNvPr id="4" name="Footer Placeholder 3">
            <a:extLst>
              <a:ext uri="{FF2B5EF4-FFF2-40B4-BE49-F238E27FC236}">
                <a16:creationId xmlns:a16="http://schemas.microsoft.com/office/drawing/2014/main" id="{B950FA3D-74B5-794B-AF8A-91D0FF6F3264}"/>
              </a:ext>
            </a:extLst>
          </p:cNvPr>
          <p:cNvSpPr>
            <a:spLocks noGrp="1"/>
          </p:cNvSpPr>
          <p:nvPr>
            <p:ph type="ftr" sz="quarter" idx="12"/>
          </p:nvPr>
        </p:nvSpPr>
        <p:spPr>
          <a:xfrm flipH="1">
            <a:off x="6251262" y="4722070"/>
            <a:ext cx="830356" cy="123111"/>
          </a:xfrm>
        </p:spPr>
        <p:txBody>
          <a:bodyPr/>
          <a:lstStyle/>
          <a:p>
            <a:r>
              <a:rPr lang="en-AU" b="1"/>
              <a:t>© AARNet Pty Ltd </a:t>
            </a:r>
            <a:r>
              <a:rPr lang="en-AU" b="1">
                <a:solidFill>
                  <a:schemeClr val="accent1"/>
                </a:solidFill>
              </a:rPr>
              <a:t>|</a:t>
            </a:r>
            <a:endParaRPr lang="en-AU" b="1" dirty="0">
              <a:solidFill>
                <a:schemeClr val="accent1"/>
              </a:solidFill>
            </a:endParaRPr>
          </a:p>
        </p:txBody>
      </p:sp>
      <p:sp>
        <p:nvSpPr>
          <p:cNvPr id="5" name="Content Placeholder 4">
            <a:extLst>
              <a:ext uri="{FF2B5EF4-FFF2-40B4-BE49-F238E27FC236}">
                <a16:creationId xmlns:a16="http://schemas.microsoft.com/office/drawing/2014/main" id="{A98ABD15-8EC2-A247-A796-E4361C2540A0}"/>
              </a:ext>
            </a:extLst>
          </p:cNvPr>
          <p:cNvSpPr>
            <a:spLocks noGrp="1"/>
          </p:cNvSpPr>
          <p:nvPr>
            <p:ph sz="quarter" idx="13"/>
          </p:nvPr>
        </p:nvSpPr>
        <p:spPr>
          <a:xfrm>
            <a:off x="755576" y="1419622"/>
            <a:ext cx="7416824" cy="648072"/>
          </a:xfrm>
        </p:spPr>
        <p:txBody>
          <a:bodyPr>
            <a:normAutofit/>
          </a:bodyPr>
          <a:lstStyle/>
          <a:p>
            <a:r>
              <a:rPr lang="en-US" sz="3600" b="0" dirty="0">
                <a:solidFill>
                  <a:srgbClr val="FF0000"/>
                </a:solidFill>
              </a:rPr>
              <a:t>Warning - unfortunate truth follows:</a:t>
            </a:r>
          </a:p>
        </p:txBody>
      </p:sp>
      <p:sp>
        <p:nvSpPr>
          <p:cNvPr id="6" name="Text Placeholder 5">
            <a:extLst>
              <a:ext uri="{FF2B5EF4-FFF2-40B4-BE49-F238E27FC236}">
                <a16:creationId xmlns:a16="http://schemas.microsoft.com/office/drawing/2014/main" id="{76BF22A5-731C-364F-9C0A-77BB4793E130}"/>
              </a:ext>
            </a:extLst>
          </p:cNvPr>
          <p:cNvSpPr>
            <a:spLocks noGrp="1"/>
          </p:cNvSpPr>
          <p:nvPr>
            <p:ph type="body" sz="quarter" idx="14"/>
          </p:nvPr>
        </p:nvSpPr>
        <p:spPr>
          <a:xfrm>
            <a:off x="403225" y="4443413"/>
            <a:ext cx="65" cy="110800"/>
          </a:xfrm>
        </p:spPr>
        <p:txBody>
          <a:bodyPr/>
          <a:lstStyle/>
          <a:p>
            <a:endParaRPr lang="en-US" b="1"/>
          </a:p>
        </p:txBody>
      </p:sp>
      <p:sp>
        <p:nvSpPr>
          <p:cNvPr id="7" name="Rectangle 6">
            <a:extLst>
              <a:ext uri="{FF2B5EF4-FFF2-40B4-BE49-F238E27FC236}">
                <a16:creationId xmlns:a16="http://schemas.microsoft.com/office/drawing/2014/main" id="{000DCCCA-60F9-1D4A-B264-5FBA2368EAE1}"/>
              </a:ext>
            </a:extLst>
          </p:cNvPr>
          <p:cNvSpPr/>
          <p:nvPr/>
        </p:nvSpPr>
        <p:spPr>
          <a:xfrm>
            <a:off x="1416588" y="2334471"/>
            <a:ext cx="5847947" cy="1261884"/>
          </a:xfrm>
          <a:prstGeom prst="rect">
            <a:avLst/>
          </a:prstGeom>
        </p:spPr>
        <p:txBody>
          <a:bodyPr wrap="none">
            <a:spAutoFit/>
          </a:bodyPr>
          <a:lstStyle/>
          <a:p>
            <a:pPr algn="ctr"/>
            <a:r>
              <a:rPr lang="en-US" sz="4800" b="1" dirty="0">
                <a:solidFill>
                  <a:srgbClr val="FF0000"/>
                </a:solidFill>
              </a:rPr>
              <a:t>Automation is hard.</a:t>
            </a:r>
          </a:p>
          <a:p>
            <a:pPr algn="ctr"/>
            <a:r>
              <a:rPr lang="en-US" sz="2800" dirty="0">
                <a:solidFill>
                  <a:srgbClr val="FF0000"/>
                </a:solidFill>
              </a:rPr>
              <a:t>(Although not always technically hard.)</a:t>
            </a:r>
          </a:p>
        </p:txBody>
      </p:sp>
    </p:spTree>
    <p:extLst>
      <p:ext uri="{BB962C8B-B14F-4D97-AF65-F5344CB8AC3E}">
        <p14:creationId xmlns:p14="http://schemas.microsoft.com/office/powerpoint/2010/main" val="71702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990718" y="4382366"/>
            <a:ext cx="121828" cy="123111"/>
          </a:xfrm>
        </p:spPr>
        <p:txBody>
          <a:bodyPr/>
          <a:lstStyle/>
          <a:p>
            <a:fld id="{2901B45F-83E6-41DD-81FE-3D61A4139122}" type="slidenum">
              <a:rPr lang="en-AU" smtClean="0"/>
              <a:pPr/>
              <a:t>14</a:t>
            </a:fld>
            <a:endParaRPr lang="en-AU"/>
          </a:p>
        </p:txBody>
      </p:sp>
      <p:sp>
        <p:nvSpPr>
          <p:cNvPr id="3" name="Text Placeholder 2"/>
          <p:cNvSpPr>
            <a:spLocks noGrp="1"/>
          </p:cNvSpPr>
          <p:nvPr>
            <p:ph type="body" sz="quarter" idx="11"/>
          </p:nvPr>
        </p:nvSpPr>
        <p:spPr>
          <a:xfrm>
            <a:off x="403225" y="367886"/>
            <a:ext cx="8273231" cy="369460"/>
          </a:xfrm>
        </p:spPr>
        <p:txBody>
          <a:bodyPr/>
          <a:lstStyle/>
          <a:p>
            <a:r>
              <a:rPr lang="en-US" dirty="0"/>
              <a:t>Automation – Initial (non-destructive) steps</a:t>
            </a:r>
          </a:p>
        </p:txBody>
      </p:sp>
      <p:sp>
        <p:nvSpPr>
          <p:cNvPr id="4" name="Footer Placeholder 3"/>
          <p:cNvSpPr>
            <a:spLocks noGrp="1"/>
          </p:cNvSpPr>
          <p:nvPr>
            <p:ph type="ftr" sz="quarter" idx="12"/>
          </p:nvPr>
        </p:nvSpPr>
        <p:spPr>
          <a:xfrm flipH="1">
            <a:off x="6171568" y="4382366"/>
            <a:ext cx="811119" cy="123111"/>
          </a:xfrm>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a:xfrm>
            <a:off x="323531" y="4103709"/>
            <a:ext cx="312586" cy="110800"/>
          </a:xfrm>
        </p:spPr>
        <p:txBody>
          <a:bodyPr/>
          <a:lstStyle/>
          <a:p>
            <a:endParaRPr lang="en-AU"/>
          </a:p>
        </p:txBody>
      </p:sp>
      <p:sp>
        <p:nvSpPr>
          <p:cNvPr id="23" name="Shape 276"/>
          <p:cNvSpPr/>
          <p:nvPr/>
        </p:nvSpPr>
        <p:spPr>
          <a:xfrm>
            <a:off x="6471388" y="2074696"/>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sp>
        <p:nvSpPr>
          <p:cNvPr id="6" name="Rounded Rectangle 5">
            <a:extLst>
              <a:ext uri="{FF2B5EF4-FFF2-40B4-BE49-F238E27FC236}">
                <a16:creationId xmlns:a16="http://schemas.microsoft.com/office/drawing/2014/main" id="{B3B4BF7D-A36B-7942-9827-0BE1094BB7D9}"/>
              </a:ext>
            </a:extLst>
          </p:cNvPr>
          <p:cNvSpPr/>
          <p:nvPr/>
        </p:nvSpPr>
        <p:spPr>
          <a:xfrm>
            <a:off x="323531" y="777889"/>
            <a:ext cx="4384799"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Document your procedures and business processes</a:t>
            </a:r>
          </a:p>
        </p:txBody>
      </p:sp>
      <p:sp>
        <p:nvSpPr>
          <p:cNvPr id="33" name="Rounded Rectangle 32">
            <a:extLst>
              <a:ext uri="{FF2B5EF4-FFF2-40B4-BE49-F238E27FC236}">
                <a16:creationId xmlns:a16="http://schemas.microsoft.com/office/drawing/2014/main" id="{C52D0567-94CE-C74B-8765-738C620D28BD}"/>
              </a:ext>
            </a:extLst>
          </p:cNvPr>
          <p:cNvSpPr/>
          <p:nvPr/>
        </p:nvSpPr>
        <p:spPr>
          <a:xfrm>
            <a:off x="5348396" y="771550"/>
            <a:ext cx="3053084"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Verify these processes.  </a:t>
            </a:r>
          </a:p>
          <a:p>
            <a:pPr algn="ctr"/>
            <a:r>
              <a:rPr lang="en-US" sz="2000" dirty="0">
                <a:solidFill>
                  <a:schemeClr val="tx1"/>
                </a:solidFill>
              </a:rPr>
              <a:t>Verify again.</a:t>
            </a:r>
          </a:p>
        </p:txBody>
      </p:sp>
      <p:sp>
        <p:nvSpPr>
          <p:cNvPr id="34" name="Rounded Rectangle 33">
            <a:extLst>
              <a:ext uri="{FF2B5EF4-FFF2-40B4-BE49-F238E27FC236}">
                <a16:creationId xmlns:a16="http://schemas.microsoft.com/office/drawing/2014/main" id="{0AF42BA3-A53A-F54C-BCB0-8B5900FAD13E}"/>
              </a:ext>
            </a:extLst>
          </p:cNvPr>
          <p:cNvSpPr/>
          <p:nvPr/>
        </p:nvSpPr>
        <p:spPr>
          <a:xfrm>
            <a:off x="5348396" y="1779662"/>
            <a:ext cx="3053084"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Start small.  </a:t>
            </a:r>
          </a:p>
          <a:p>
            <a:pPr algn="ctr"/>
            <a:r>
              <a:rPr lang="en-US" sz="2000" dirty="0">
                <a:solidFill>
                  <a:schemeClr val="tx1"/>
                </a:solidFill>
              </a:rPr>
              <a:t>Be willing to change</a:t>
            </a:r>
          </a:p>
        </p:txBody>
      </p:sp>
      <p:sp>
        <p:nvSpPr>
          <p:cNvPr id="35" name="Rounded Rectangle 34">
            <a:extLst>
              <a:ext uri="{FF2B5EF4-FFF2-40B4-BE49-F238E27FC236}">
                <a16:creationId xmlns:a16="http://schemas.microsoft.com/office/drawing/2014/main" id="{AD576EFE-BB72-774F-A9D5-1DA446B542CB}"/>
              </a:ext>
            </a:extLst>
          </p:cNvPr>
          <p:cNvSpPr/>
          <p:nvPr/>
        </p:nvSpPr>
        <p:spPr>
          <a:xfrm>
            <a:off x="323530" y="1779662"/>
            <a:ext cx="4384799" cy="648072"/>
          </a:xfrm>
          <a:prstGeom prst="roundRect">
            <a:avLst/>
          </a:prstGeom>
          <a:solidFill>
            <a:schemeClr val="bg1">
              <a:lumMod val="9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Audit the network against your source of truth.</a:t>
            </a:r>
          </a:p>
        </p:txBody>
      </p:sp>
      <p:sp>
        <p:nvSpPr>
          <p:cNvPr id="36" name="Rounded Rectangle 35">
            <a:extLst>
              <a:ext uri="{FF2B5EF4-FFF2-40B4-BE49-F238E27FC236}">
                <a16:creationId xmlns:a16="http://schemas.microsoft.com/office/drawing/2014/main" id="{07BB34B4-B573-4E42-B0F3-8B334376A5F0}"/>
              </a:ext>
            </a:extLst>
          </p:cNvPr>
          <p:cNvSpPr/>
          <p:nvPr/>
        </p:nvSpPr>
        <p:spPr>
          <a:xfrm>
            <a:off x="323529" y="2787774"/>
            <a:ext cx="4384799"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Is your source of truth valid?  </a:t>
            </a:r>
          </a:p>
          <a:p>
            <a:pPr algn="ctr"/>
            <a:r>
              <a:rPr lang="en-US" sz="2000" dirty="0">
                <a:solidFill>
                  <a:schemeClr val="tx1"/>
                </a:solidFill>
              </a:rPr>
              <a:t>Or is the network the source of truth?</a:t>
            </a:r>
          </a:p>
        </p:txBody>
      </p:sp>
      <p:sp>
        <p:nvSpPr>
          <p:cNvPr id="37" name="Rounded Rectangle 36">
            <a:extLst>
              <a:ext uri="{FF2B5EF4-FFF2-40B4-BE49-F238E27FC236}">
                <a16:creationId xmlns:a16="http://schemas.microsoft.com/office/drawing/2014/main" id="{E4BA8EE6-D6E8-4147-AAA0-6BB1CA6EDECD}"/>
              </a:ext>
            </a:extLst>
          </p:cNvPr>
          <p:cNvSpPr/>
          <p:nvPr/>
        </p:nvSpPr>
        <p:spPr>
          <a:xfrm>
            <a:off x="5348396" y="2797318"/>
            <a:ext cx="3053084"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Alarm in case of mismatch!</a:t>
            </a:r>
          </a:p>
        </p:txBody>
      </p:sp>
      <p:sp>
        <p:nvSpPr>
          <p:cNvPr id="38" name="Rounded Rectangle 37">
            <a:extLst>
              <a:ext uri="{FF2B5EF4-FFF2-40B4-BE49-F238E27FC236}">
                <a16:creationId xmlns:a16="http://schemas.microsoft.com/office/drawing/2014/main" id="{9EE447B9-E5B1-7347-A692-4296B21ECFF9}"/>
              </a:ext>
            </a:extLst>
          </p:cNvPr>
          <p:cNvSpPr/>
          <p:nvPr/>
        </p:nvSpPr>
        <p:spPr>
          <a:xfrm>
            <a:off x="5368815" y="3835073"/>
            <a:ext cx="3053084"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Check pre- and post- maintenance windows</a:t>
            </a:r>
          </a:p>
        </p:txBody>
      </p:sp>
      <p:sp>
        <p:nvSpPr>
          <p:cNvPr id="40" name="Rounded Rectangle 39">
            <a:extLst>
              <a:ext uri="{FF2B5EF4-FFF2-40B4-BE49-F238E27FC236}">
                <a16:creationId xmlns:a16="http://schemas.microsoft.com/office/drawing/2014/main" id="{684F3368-C705-4548-9B3B-B86070360068}"/>
              </a:ext>
            </a:extLst>
          </p:cNvPr>
          <p:cNvSpPr/>
          <p:nvPr/>
        </p:nvSpPr>
        <p:spPr>
          <a:xfrm>
            <a:off x="323528" y="3867894"/>
            <a:ext cx="4384799" cy="648072"/>
          </a:xfrm>
          <a:prstGeom prst="round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Start thinking like a coder.</a:t>
            </a:r>
          </a:p>
          <a:p>
            <a:pPr algn="ctr"/>
            <a:r>
              <a:rPr lang="en-US" sz="2000" dirty="0">
                <a:solidFill>
                  <a:schemeClr val="tx1"/>
                </a:solidFill>
              </a:rPr>
              <a:t>Run regression checks.</a:t>
            </a:r>
          </a:p>
        </p:txBody>
      </p:sp>
      <p:sp>
        <p:nvSpPr>
          <p:cNvPr id="9" name="Right Arrow 8">
            <a:extLst>
              <a:ext uri="{FF2B5EF4-FFF2-40B4-BE49-F238E27FC236}">
                <a16:creationId xmlns:a16="http://schemas.microsoft.com/office/drawing/2014/main" id="{9FD7D36B-0B86-CB42-B14C-5159BB48A861}"/>
              </a:ext>
            </a:extLst>
          </p:cNvPr>
          <p:cNvSpPr/>
          <p:nvPr/>
        </p:nvSpPr>
        <p:spPr>
          <a:xfrm>
            <a:off x="4708327" y="987574"/>
            <a:ext cx="640069" cy="288032"/>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41" name="Right Arrow 40">
            <a:extLst>
              <a:ext uri="{FF2B5EF4-FFF2-40B4-BE49-F238E27FC236}">
                <a16:creationId xmlns:a16="http://schemas.microsoft.com/office/drawing/2014/main" id="{ABF12CA0-3E69-2447-AA97-FBA0E54176CD}"/>
              </a:ext>
            </a:extLst>
          </p:cNvPr>
          <p:cNvSpPr/>
          <p:nvPr/>
        </p:nvSpPr>
        <p:spPr>
          <a:xfrm rot="5400000">
            <a:off x="6692076" y="1455946"/>
            <a:ext cx="309253" cy="28803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44" name="Right Arrow 43">
            <a:extLst>
              <a:ext uri="{FF2B5EF4-FFF2-40B4-BE49-F238E27FC236}">
                <a16:creationId xmlns:a16="http://schemas.microsoft.com/office/drawing/2014/main" id="{B5BE4F4F-A89B-1A49-B92D-28A33AFEFA1E}"/>
              </a:ext>
            </a:extLst>
          </p:cNvPr>
          <p:cNvSpPr/>
          <p:nvPr/>
        </p:nvSpPr>
        <p:spPr>
          <a:xfrm>
            <a:off x="4728746" y="2977338"/>
            <a:ext cx="640069" cy="288032"/>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45" name="Right Arrow 44">
            <a:extLst>
              <a:ext uri="{FF2B5EF4-FFF2-40B4-BE49-F238E27FC236}">
                <a16:creationId xmlns:a16="http://schemas.microsoft.com/office/drawing/2014/main" id="{F1C31445-DB04-5047-84D1-B2801CB265D3}"/>
              </a:ext>
            </a:extLst>
          </p:cNvPr>
          <p:cNvSpPr/>
          <p:nvPr/>
        </p:nvSpPr>
        <p:spPr>
          <a:xfrm rot="10800000">
            <a:off x="4708326" y="1952603"/>
            <a:ext cx="640069" cy="288032"/>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47" name="Right Arrow 46">
            <a:extLst>
              <a:ext uri="{FF2B5EF4-FFF2-40B4-BE49-F238E27FC236}">
                <a16:creationId xmlns:a16="http://schemas.microsoft.com/office/drawing/2014/main" id="{C6A807C9-7C10-974F-A3FD-C2CC905C277E}"/>
              </a:ext>
            </a:extLst>
          </p:cNvPr>
          <p:cNvSpPr/>
          <p:nvPr/>
        </p:nvSpPr>
        <p:spPr>
          <a:xfrm rot="10800000">
            <a:off x="4700860" y="4041405"/>
            <a:ext cx="640069" cy="288032"/>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48" name="Right Arrow 47">
            <a:extLst>
              <a:ext uri="{FF2B5EF4-FFF2-40B4-BE49-F238E27FC236}">
                <a16:creationId xmlns:a16="http://schemas.microsoft.com/office/drawing/2014/main" id="{3840AEA2-5317-D645-BDB3-C7FBD3777285}"/>
              </a:ext>
            </a:extLst>
          </p:cNvPr>
          <p:cNvSpPr/>
          <p:nvPr/>
        </p:nvSpPr>
        <p:spPr>
          <a:xfrm rot="5400000">
            <a:off x="2217285" y="2464944"/>
            <a:ext cx="309253" cy="28803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49" name="Right Arrow 48">
            <a:extLst>
              <a:ext uri="{FF2B5EF4-FFF2-40B4-BE49-F238E27FC236}">
                <a16:creationId xmlns:a16="http://schemas.microsoft.com/office/drawing/2014/main" id="{468D9869-D666-9341-BF5D-2D2A5E0CDCE4}"/>
              </a:ext>
            </a:extLst>
          </p:cNvPr>
          <p:cNvSpPr/>
          <p:nvPr/>
        </p:nvSpPr>
        <p:spPr>
          <a:xfrm rot="5400000">
            <a:off x="6720312" y="3491121"/>
            <a:ext cx="309253" cy="28803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Tree>
    <p:extLst>
      <p:ext uri="{BB962C8B-B14F-4D97-AF65-F5344CB8AC3E}">
        <p14:creationId xmlns:p14="http://schemas.microsoft.com/office/powerpoint/2010/main" val="349459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dissolve">
                                      <p:cBhvr>
                                        <p:cTn id="20" dur="500"/>
                                        <p:tgtEl>
                                          <p:spTgt spid="3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ssolv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dissolv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dissolv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dissolve">
                                      <p:cBhvr>
                                        <p:cTn id="44" dur="500"/>
                                        <p:tgtEl>
                                          <p:spTgt spid="3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dissolv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dissolve">
                                      <p:cBhvr>
                                        <p:cTn id="52" dur="500"/>
                                        <p:tgtEl>
                                          <p:spTgt spid="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dissolve">
                                      <p:cBhvr>
                                        <p:cTn id="55" dur="500"/>
                                        <p:tgtEl>
                                          <p:spTgt spid="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dissolve">
                                      <p:cBhvr>
                                        <p:cTn id="58" dur="500"/>
                                        <p:tgtEl>
                                          <p:spTgt spid="3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dissolve">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nodePh="1">
                                  <p:stCondLst>
                                    <p:cond delay="0"/>
                                  </p:stCondLst>
                                  <p:endCondLst>
                                    <p:cond evt="begin" delay="0">
                                      <p:tn val="64"/>
                                    </p:cond>
                                  </p:end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dissolve">
                                      <p:cBhvr>
                                        <p:cTn id="66" dur="500"/>
                                        <p:tgtEl>
                                          <p:spTgt spid="5">
                                            <p:txEl>
                                              <p:pRg st="0" end="0"/>
                                            </p:txEl>
                                          </p:spTgt>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dissolve">
                                      <p:cBhvr>
                                        <p:cTn id="69" dur="500"/>
                                        <p:tgtEl>
                                          <p:spTgt spid="4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dissolv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animBg="1"/>
      <p:bldP spid="33" grpId="0" animBg="1"/>
      <p:bldP spid="34" grpId="0" animBg="1"/>
      <p:bldP spid="35" grpId="0" animBg="1"/>
      <p:bldP spid="36" grpId="0" animBg="1"/>
      <p:bldP spid="37" grpId="0" animBg="1"/>
      <p:bldP spid="38" grpId="0" animBg="1"/>
      <p:bldP spid="40" grpId="0" animBg="1"/>
      <p:bldP spid="9" grpId="0" animBg="1"/>
      <p:bldP spid="41" grpId="0" animBg="1"/>
      <p:bldP spid="44" grpId="0" animBg="1"/>
      <p:bldP spid="45"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F9C43-AA31-6440-A8F1-5A7686399072}"/>
              </a:ext>
            </a:extLst>
          </p:cNvPr>
          <p:cNvSpPr>
            <a:spLocks noGrp="1"/>
          </p:cNvSpPr>
          <p:nvPr>
            <p:ph type="sldNum" sz="quarter" idx="10"/>
          </p:nvPr>
        </p:nvSpPr>
        <p:spPr/>
        <p:txBody>
          <a:bodyPr/>
          <a:lstStyle/>
          <a:p>
            <a:fld id="{2901B45F-83E6-41DD-81FE-3D61A4139122}" type="slidenum">
              <a:rPr lang="en-AU" smtClean="0"/>
              <a:pPr/>
              <a:t>15</a:t>
            </a:fld>
            <a:endParaRPr lang="en-AU"/>
          </a:p>
        </p:txBody>
      </p:sp>
      <p:sp>
        <p:nvSpPr>
          <p:cNvPr id="4" name="Footer Placeholder 3">
            <a:extLst>
              <a:ext uri="{FF2B5EF4-FFF2-40B4-BE49-F238E27FC236}">
                <a16:creationId xmlns:a16="http://schemas.microsoft.com/office/drawing/2014/main" id="{9F670D32-ED8A-C64A-BADF-8D843FA52275}"/>
              </a:ext>
            </a:extLst>
          </p:cNvPr>
          <p:cNvSpPr>
            <a:spLocks noGrp="1"/>
          </p:cNvSpPr>
          <p:nvPr>
            <p:ph type="ftr" sz="quarter" idx="11"/>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7" name="Text Placeholder 6">
            <a:extLst>
              <a:ext uri="{FF2B5EF4-FFF2-40B4-BE49-F238E27FC236}">
                <a16:creationId xmlns:a16="http://schemas.microsoft.com/office/drawing/2014/main" id="{67103A89-74E8-6843-B313-4AD3EF69D43C}"/>
              </a:ext>
            </a:extLst>
          </p:cNvPr>
          <p:cNvSpPr>
            <a:spLocks noGrp="1"/>
          </p:cNvSpPr>
          <p:nvPr>
            <p:ph type="body" sz="quarter" idx="12"/>
          </p:nvPr>
        </p:nvSpPr>
        <p:spPr>
          <a:xfrm>
            <a:off x="403225" y="367886"/>
            <a:ext cx="6789015" cy="369460"/>
          </a:xfrm>
        </p:spPr>
        <p:txBody>
          <a:bodyPr/>
          <a:lstStyle/>
          <a:p>
            <a:r>
              <a:rPr lang="en-US" dirty="0"/>
              <a:t>Smart Small</a:t>
            </a:r>
          </a:p>
        </p:txBody>
      </p:sp>
      <p:pic>
        <p:nvPicPr>
          <p:cNvPr id="8" name="Picture 7">
            <a:extLst>
              <a:ext uri="{FF2B5EF4-FFF2-40B4-BE49-F238E27FC236}">
                <a16:creationId xmlns:a16="http://schemas.microsoft.com/office/drawing/2014/main" id="{6E8995A1-265D-D447-8579-A52DE9E1BED3}"/>
              </a:ext>
            </a:extLst>
          </p:cNvPr>
          <p:cNvPicPr>
            <a:picLocks noChangeAspect="1"/>
          </p:cNvPicPr>
          <p:nvPr/>
        </p:nvPicPr>
        <p:blipFill>
          <a:blip r:embed="rId3"/>
          <a:stretch>
            <a:fillRect/>
          </a:stretch>
        </p:blipFill>
        <p:spPr>
          <a:xfrm>
            <a:off x="4499991" y="21620"/>
            <a:ext cx="4450471" cy="5121880"/>
          </a:xfrm>
          <a:prstGeom prst="rect">
            <a:avLst/>
          </a:prstGeom>
        </p:spPr>
      </p:pic>
      <p:sp>
        <p:nvSpPr>
          <p:cNvPr id="9" name="Content Placeholder 4">
            <a:extLst>
              <a:ext uri="{FF2B5EF4-FFF2-40B4-BE49-F238E27FC236}">
                <a16:creationId xmlns:a16="http://schemas.microsoft.com/office/drawing/2014/main" id="{92D987C7-A7DE-3740-B40F-577109DAD94B}"/>
              </a:ext>
            </a:extLst>
          </p:cNvPr>
          <p:cNvSpPr txBox="1">
            <a:spLocks/>
          </p:cNvSpPr>
          <p:nvPr/>
        </p:nvSpPr>
        <p:spPr>
          <a:xfrm>
            <a:off x="251520" y="2211710"/>
            <a:ext cx="7416824" cy="648072"/>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0" dirty="0">
                <a:solidFill>
                  <a:schemeClr val="tx1"/>
                </a:solidFill>
              </a:rPr>
              <a:t>“Network services audit tool”</a:t>
            </a:r>
          </a:p>
        </p:txBody>
      </p:sp>
    </p:spTree>
    <p:extLst>
      <p:ext uri="{BB962C8B-B14F-4D97-AF65-F5344CB8AC3E}">
        <p14:creationId xmlns:p14="http://schemas.microsoft.com/office/powerpoint/2010/main" val="31538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16</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Next Level 31337</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23" name="Shape 276"/>
          <p:cNvSpPr/>
          <p:nvPr/>
        </p:nvSpPr>
        <p:spPr>
          <a:xfrm>
            <a:off x="6551082" y="2284381"/>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pic>
        <p:nvPicPr>
          <p:cNvPr id="33" name="Picture 2" descr="https://cdn-images-1.medium.com/max/2000/1*EBXc9eJ1YRFLtkNI_djaAw.png">
            <a:extLst>
              <a:ext uri="{FF2B5EF4-FFF2-40B4-BE49-F238E27FC236}">
                <a16:creationId xmlns:a16="http://schemas.microsoft.com/office/drawing/2014/main" id="{D98C9A5C-EE25-7F4C-9823-CE2D097C8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27534"/>
            <a:ext cx="7693372" cy="395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17</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1. Build a Virtual model</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dirty="0"/>
          </a:p>
        </p:txBody>
      </p:sp>
      <p:sp>
        <p:nvSpPr>
          <p:cNvPr id="23" name="Shape 276"/>
          <p:cNvSpPr/>
          <p:nvPr/>
        </p:nvSpPr>
        <p:spPr>
          <a:xfrm>
            <a:off x="6551082" y="2284381"/>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sp>
        <p:nvSpPr>
          <p:cNvPr id="7" name="TextBox 6"/>
          <p:cNvSpPr txBox="1"/>
          <p:nvPr/>
        </p:nvSpPr>
        <p:spPr>
          <a:xfrm>
            <a:off x="755576" y="4443958"/>
            <a:ext cx="7416824" cy="123111"/>
          </a:xfrm>
          <a:prstGeom prst="rect">
            <a:avLst/>
          </a:prstGeom>
          <a:noFill/>
        </p:spPr>
        <p:txBody>
          <a:bodyPr wrap="square" lIns="0" tIns="0" rIns="0" bIns="0" rtlCol="0">
            <a:spAutoFit/>
          </a:bodyPr>
          <a:lstStyle/>
          <a:p>
            <a:r>
              <a:rPr lang="en-AU" sz="800" dirty="0">
                <a:solidFill>
                  <a:schemeClr val="tx2"/>
                </a:solidFill>
              </a:rPr>
              <a:t>http://www.eve-ng.net/</a:t>
            </a:r>
          </a:p>
        </p:txBody>
      </p:sp>
      <p:pic>
        <p:nvPicPr>
          <p:cNvPr id="3078" name="Picture 6" descr="Image result for eve-ng virtual network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443" y="759749"/>
            <a:ext cx="6455917" cy="348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5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18</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2. Build a physical lab</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a:xfrm>
            <a:off x="403225" y="4443413"/>
            <a:ext cx="2835713" cy="110800"/>
          </a:xfrm>
        </p:spPr>
        <p:txBody>
          <a:bodyPr/>
          <a:lstStyle/>
          <a:p>
            <a:r>
              <a:rPr lang="en-AU" dirty="0">
                <a:hlinkClick r:id="rId3"/>
              </a:rPr>
              <a:t>http://www.flickriver.com/photos/anachrocomputer/3080420597/</a:t>
            </a:r>
            <a:r>
              <a:rPr lang="en-AU" dirty="0"/>
              <a:t> </a:t>
            </a:r>
          </a:p>
        </p:txBody>
      </p:sp>
      <p:sp>
        <p:nvSpPr>
          <p:cNvPr id="23" name="Shape 276"/>
          <p:cNvSpPr/>
          <p:nvPr/>
        </p:nvSpPr>
        <p:spPr>
          <a:xfrm>
            <a:off x="6551082" y="2284381"/>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pic>
        <p:nvPicPr>
          <p:cNvPr id="10" name="Picture 9">
            <a:extLst>
              <a:ext uri="{FF2B5EF4-FFF2-40B4-BE49-F238E27FC236}">
                <a16:creationId xmlns:a16="http://schemas.microsoft.com/office/drawing/2014/main" id="{DD313D93-5674-BC45-BD3F-00DD57CEAFD1}"/>
              </a:ext>
            </a:extLst>
          </p:cNvPr>
          <p:cNvPicPr>
            <a:picLocks noChangeAspect="1"/>
          </p:cNvPicPr>
          <p:nvPr/>
        </p:nvPicPr>
        <p:blipFill>
          <a:blip r:embed="rId4"/>
          <a:stretch>
            <a:fillRect/>
          </a:stretch>
        </p:blipFill>
        <p:spPr>
          <a:xfrm>
            <a:off x="2123728" y="699542"/>
            <a:ext cx="4938653" cy="3707789"/>
          </a:xfrm>
          <a:prstGeom prst="rect">
            <a:avLst/>
          </a:prstGeom>
        </p:spPr>
      </p:pic>
    </p:spTree>
    <p:extLst>
      <p:ext uri="{BB962C8B-B14F-4D97-AF65-F5344CB8AC3E}">
        <p14:creationId xmlns:p14="http://schemas.microsoft.com/office/powerpoint/2010/main" val="36232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19</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3. Build UNIT TESTS</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dirty="0"/>
          </a:p>
        </p:txBody>
      </p:sp>
      <p:sp>
        <p:nvSpPr>
          <p:cNvPr id="23" name="Shape 276"/>
          <p:cNvSpPr/>
          <p:nvPr/>
        </p:nvSpPr>
        <p:spPr>
          <a:xfrm>
            <a:off x="6551082" y="2284381"/>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pic>
        <p:nvPicPr>
          <p:cNvPr id="1026" name="Picture 2" descr="https://d2908q01vomqb2.cloudfront.net/0a57cb53ba59c46fc4b692527a38a87c78d84028/2017/07/07/jenkins-plug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15566"/>
            <a:ext cx="6452131" cy="3312095"/>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5576" y="4426640"/>
            <a:ext cx="7056784" cy="123111"/>
          </a:xfrm>
          <a:prstGeom prst="rect">
            <a:avLst/>
          </a:prstGeom>
          <a:noFill/>
        </p:spPr>
        <p:txBody>
          <a:bodyPr wrap="square" lIns="0" tIns="0" rIns="0" bIns="0" rtlCol="0">
            <a:spAutoFit/>
          </a:bodyPr>
          <a:lstStyle/>
          <a:p>
            <a:r>
              <a:rPr lang="en-AU" sz="800" dirty="0">
                <a:solidFill>
                  <a:schemeClr val="tx2"/>
                </a:solidFill>
              </a:rPr>
              <a:t>https://aws.amazon.com/blogs/mobile/automated-device-testing-with-aws-device-farm-and-jenkins/</a:t>
            </a:r>
          </a:p>
        </p:txBody>
      </p:sp>
    </p:spTree>
    <p:extLst>
      <p:ext uri="{BB962C8B-B14F-4D97-AF65-F5344CB8AC3E}">
        <p14:creationId xmlns:p14="http://schemas.microsoft.com/office/powerpoint/2010/main" val="35992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7D51B1-491D-F646-B4A5-619C7CBE6843}"/>
              </a:ext>
            </a:extLst>
          </p:cNvPr>
          <p:cNvSpPr/>
          <p:nvPr/>
        </p:nvSpPr>
        <p:spPr>
          <a:xfrm>
            <a:off x="323528" y="1203598"/>
            <a:ext cx="7992888" cy="25202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2" name="Slide Number Placeholder 1"/>
          <p:cNvSpPr>
            <a:spLocks noGrp="1"/>
          </p:cNvSpPr>
          <p:nvPr>
            <p:ph type="sldNum" sz="quarter" idx="10"/>
          </p:nvPr>
        </p:nvSpPr>
        <p:spPr/>
        <p:txBody>
          <a:bodyPr/>
          <a:lstStyle/>
          <a:p>
            <a:fld id="{2901B45F-83E6-41DD-81FE-3D61A4139122}" type="slidenum">
              <a:rPr lang="en-AU" smtClean="0"/>
              <a:pPr/>
              <a:t>2</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Disclaimer</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23" name="Content Placeholder 16"/>
          <p:cNvSpPr>
            <a:spLocks noGrp="1"/>
          </p:cNvSpPr>
          <p:nvPr>
            <p:ph sz="quarter" idx="13"/>
          </p:nvPr>
        </p:nvSpPr>
        <p:spPr>
          <a:xfrm>
            <a:off x="403225" y="1275950"/>
            <a:ext cx="7913191" cy="2447928"/>
          </a:xfrm>
        </p:spPr>
        <p:txBody>
          <a:bodyPr>
            <a:noAutofit/>
          </a:bodyPr>
          <a:lstStyle/>
          <a:p>
            <a:r>
              <a:rPr lang="en-AU" dirty="0">
                <a:solidFill>
                  <a:schemeClr val="tx1"/>
                </a:solidFill>
              </a:rPr>
              <a:t>Automate all the things!</a:t>
            </a:r>
          </a:p>
          <a:p>
            <a:r>
              <a:rPr lang="en-AU" sz="1400" b="0" dirty="0">
                <a:solidFill>
                  <a:schemeClr val="tx1"/>
                </a:solidFill>
              </a:rPr>
              <a:t>AARNet is on a journey. In the beginning, network engineering was done by old-school artisans. Configurations were lovingly hand-crafted. Routers and switches petted and cared for. Loving attention was paid to each device under monitoring. This was fine…. until it wasn’t fine any more. We’re in 2018 now. It turns out that our </a:t>
            </a:r>
            <a:r>
              <a:rPr lang="en-AU" sz="1400" b="0" dirty="0" err="1">
                <a:solidFill>
                  <a:schemeClr val="tx1"/>
                </a:solidFill>
              </a:rPr>
              <a:t>CloudStor</a:t>
            </a:r>
            <a:r>
              <a:rPr lang="en-AU" sz="1400" b="0" dirty="0">
                <a:solidFill>
                  <a:schemeClr val="tx1"/>
                </a:solidFill>
              </a:rPr>
              <a:t> </a:t>
            </a:r>
            <a:r>
              <a:rPr lang="en-AU" sz="1400" b="0" dirty="0" err="1">
                <a:solidFill>
                  <a:schemeClr val="tx1"/>
                </a:solidFill>
              </a:rPr>
              <a:t>synch&amp;share</a:t>
            </a:r>
            <a:r>
              <a:rPr lang="en-AU" sz="1400" b="0" dirty="0">
                <a:solidFill>
                  <a:schemeClr val="tx1"/>
                </a:solidFill>
              </a:rPr>
              <a:t> service got to the point where the number of users shot up from 500 to 50,000 over the course of a couple of years, and we ended up manually configuring hundreds of containers; that was really spreading the love too thin. Our systems have become cattle, not pets. AARNet network engineers are reluctantly handing in their CLI licences and learning to navigate Ansible + python + Git + Jenkins. Operator error is reduced, time to deployment is minimised, troubleshooting tools are improved, integration with applications is achieved. It all sounds wonderful. But - it’s still a journey. What have we achieved to date? What has turned out to be harder than expected? All shall be revealed…</a:t>
            </a:r>
          </a:p>
          <a:p>
            <a:pPr lvl="1">
              <a:lnSpc>
                <a:spcPct val="120000"/>
              </a:lnSpc>
            </a:pPr>
            <a:endParaRPr lang="en-AU" sz="1000" dirty="0">
              <a:solidFill>
                <a:schemeClr val="tx1"/>
              </a:solidFill>
            </a:endParaRPr>
          </a:p>
        </p:txBody>
      </p:sp>
      <p:sp>
        <p:nvSpPr>
          <p:cNvPr id="6" name="Rectangle 5"/>
          <p:cNvSpPr/>
          <p:nvPr/>
        </p:nvSpPr>
        <p:spPr>
          <a:xfrm>
            <a:off x="4453217" y="2387084"/>
            <a:ext cx="237566" cy="369332"/>
          </a:xfrm>
          <a:prstGeom prst="rect">
            <a:avLst/>
          </a:prstGeom>
        </p:spPr>
        <p:txBody>
          <a:bodyPr wrap="none">
            <a:spAutoFit/>
          </a:bodyPr>
          <a:lstStyle/>
          <a:p>
            <a:r>
              <a:rPr lang="en-AU" dirty="0"/>
              <a:t> </a:t>
            </a:r>
          </a:p>
        </p:txBody>
      </p:sp>
      <p:sp>
        <p:nvSpPr>
          <p:cNvPr id="8" name="TextBox 7">
            <a:extLst>
              <a:ext uri="{FF2B5EF4-FFF2-40B4-BE49-F238E27FC236}">
                <a16:creationId xmlns:a16="http://schemas.microsoft.com/office/drawing/2014/main" id="{2FDFC93E-DC8D-544A-9C61-EDE6A3A160CC}"/>
              </a:ext>
            </a:extLst>
          </p:cNvPr>
          <p:cNvSpPr txBox="1"/>
          <p:nvPr/>
        </p:nvSpPr>
        <p:spPr>
          <a:xfrm>
            <a:off x="413367" y="882151"/>
            <a:ext cx="4892558" cy="246221"/>
          </a:xfrm>
          <a:prstGeom prst="rect">
            <a:avLst/>
          </a:prstGeom>
          <a:noFill/>
        </p:spPr>
        <p:txBody>
          <a:bodyPr wrap="none" lIns="0" tIns="0" rIns="0" bIns="0" rtlCol="0">
            <a:spAutoFit/>
          </a:bodyPr>
          <a:lstStyle/>
          <a:p>
            <a:r>
              <a:rPr lang="en-US" sz="1600" dirty="0">
                <a:solidFill>
                  <a:srgbClr val="FF0000"/>
                </a:solidFill>
              </a:rPr>
              <a:t>Description of this talk, as seen on https://tnc18.geant.org/</a:t>
            </a:r>
          </a:p>
        </p:txBody>
      </p:sp>
    </p:spTree>
    <p:extLst>
      <p:ext uri="{BB962C8B-B14F-4D97-AF65-F5344CB8AC3E}">
        <p14:creationId xmlns:p14="http://schemas.microsoft.com/office/powerpoint/2010/main" val="11314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dissolve">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dissolve">
                                      <p:cBhvr>
                                        <p:cTn id="20" dur="500"/>
                                        <p:tgtEl>
                                          <p:spTgt spid="23">
                                            <p:txEl>
                                              <p:pRg st="1" end="1"/>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build="p"/>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20</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4. The holy grail: CI-CD</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pic>
        <p:nvPicPr>
          <p:cNvPr id="6" name="Picture 5"/>
          <p:cNvPicPr>
            <a:picLocks noChangeAspect="1"/>
          </p:cNvPicPr>
          <p:nvPr/>
        </p:nvPicPr>
        <p:blipFill>
          <a:blip r:embed="rId3"/>
          <a:stretch>
            <a:fillRect/>
          </a:stretch>
        </p:blipFill>
        <p:spPr>
          <a:xfrm>
            <a:off x="1187624" y="699542"/>
            <a:ext cx="6749058" cy="3791606"/>
          </a:xfrm>
          <a:prstGeom prst="rect">
            <a:avLst/>
          </a:prstGeom>
        </p:spPr>
      </p:pic>
      <p:pic>
        <p:nvPicPr>
          <p:cNvPr id="5" name="Picture 4">
            <a:extLst>
              <a:ext uri="{FF2B5EF4-FFF2-40B4-BE49-F238E27FC236}">
                <a16:creationId xmlns:a16="http://schemas.microsoft.com/office/drawing/2014/main" id="{E4EC2E3E-80F9-1E49-BF31-5BB1BBF80716}"/>
              </a:ext>
            </a:extLst>
          </p:cNvPr>
          <p:cNvPicPr>
            <a:picLocks noChangeAspect="1"/>
          </p:cNvPicPr>
          <p:nvPr/>
        </p:nvPicPr>
        <p:blipFill>
          <a:blip r:embed="rId4"/>
          <a:stretch>
            <a:fillRect/>
          </a:stretch>
        </p:blipFill>
        <p:spPr>
          <a:xfrm>
            <a:off x="403225" y="-37096"/>
            <a:ext cx="8317855" cy="5205368"/>
          </a:xfrm>
          <a:prstGeom prst="rect">
            <a:avLst/>
          </a:prstGeom>
        </p:spPr>
      </p:pic>
    </p:spTree>
    <p:extLst>
      <p:ext uri="{BB962C8B-B14F-4D97-AF65-F5344CB8AC3E}">
        <p14:creationId xmlns:p14="http://schemas.microsoft.com/office/powerpoint/2010/main" val="38415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21</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Useful links</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23" name="Shape 276"/>
          <p:cNvSpPr/>
          <p:nvPr/>
        </p:nvSpPr>
        <p:spPr>
          <a:xfrm>
            <a:off x="6551082" y="2284381"/>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sp>
        <p:nvSpPr>
          <p:cNvPr id="32" name="Content Placeholder 16"/>
          <p:cNvSpPr>
            <a:spLocks noGrp="1"/>
          </p:cNvSpPr>
          <p:nvPr>
            <p:ph sz="quarter" idx="13"/>
          </p:nvPr>
        </p:nvSpPr>
        <p:spPr>
          <a:xfrm>
            <a:off x="403225" y="771894"/>
            <a:ext cx="3952751" cy="3240016"/>
          </a:xfrm>
        </p:spPr>
        <p:txBody>
          <a:bodyPr>
            <a:noAutofit/>
          </a:bodyPr>
          <a:lstStyle/>
          <a:p>
            <a:pPr lvl="1">
              <a:lnSpc>
                <a:spcPct val="120000"/>
              </a:lnSpc>
            </a:pPr>
            <a:r>
              <a:rPr lang="en-AU" b="1" dirty="0"/>
              <a:t>Virtual testbed</a:t>
            </a:r>
          </a:p>
          <a:p>
            <a:pPr marL="351450" lvl="2" indent="-171450">
              <a:lnSpc>
                <a:spcPct val="120000"/>
              </a:lnSpc>
            </a:pPr>
            <a:r>
              <a:rPr lang="en-AU" u="sng" dirty="0"/>
              <a:t>EVE-NG</a:t>
            </a:r>
            <a:r>
              <a:rPr lang="en-AU" dirty="0"/>
              <a:t> (</a:t>
            </a:r>
            <a:r>
              <a:rPr lang="en-AU" dirty="0">
                <a:hlinkClick r:id="rId3"/>
              </a:rPr>
              <a:t>http://www.eve-ng.net</a:t>
            </a:r>
            <a:r>
              <a:rPr lang="en-AU" dirty="0"/>
              <a:t>)</a:t>
            </a:r>
          </a:p>
          <a:p>
            <a:pPr marL="351450" lvl="2" indent="-171450">
              <a:lnSpc>
                <a:spcPct val="120000"/>
              </a:lnSpc>
            </a:pPr>
            <a:r>
              <a:rPr lang="en-AU" dirty="0" err="1"/>
              <a:t>VRNetLab</a:t>
            </a:r>
            <a:r>
              <a:rPr lang="en-AU" dirty="0"/>
              <a:t> (</a:t>
            </a:r>
            <a:r>
              <a:rPr lang="en-AU" dirty="0">
                <a:hlinkClick r:id="rId4"/>
              </a:rPr>
              <a:t>https://github.com/plajjan/vrnetlab</a:t>
            </a:r>
            <a:r>
              <a:rPr lang="en-AU" dirty="0"/>
              <a:t>)</a:t>
            </a:r>
          </a:p>
          <a:p>
            <a:pPr marL="351450" lvl="2" indent="-171450">
              <a:lnSpc>
                <a:spcPct val="120000"/>
              </a:lnSpc>
            </a:pPr>
            <a:r>
              <a:rPr lang="en-AU" dirty="0"/>
              <a:t>VIRL (</a:t>
            </a:r>
            <a:r>
              <a:rPr lang="en-AU" dirty="0">
                <a:hlinkClick r:id="rId5"/>
              </a:rPr>
              <a:t>http://virl.cisco.com</a:t>
            </a:r>
            <a:r>
              <a:rPr lang="en-AU" dirty="0"/>
              <a:t>)</a:t>
            </a:r>
          </a:p>
          <a:p>
            <a:pPr marL="351450" lvl="2" indent="-171450">
              <a:lnSpc>
                <a:spcPct val="120000"/>
              </a:lnSpc>
            </a:pPr>
            <a:r>
              <a:rPr lang="en-AU" dirty="0" err="1"/>
              <a:t>Wistar</a:t>
            </a:r>
            <a:r>
              <a:rPr lang="en-AU" dirty="0"/>
              <a:t> (</a:t>
            </a:r>
            <a:r>
              <a:rPr lang="en-AU" dirty="0">
                <a:hlinkClick r:id="rId6"/>
              </a:rPr>
              <a:t>https://github.com/Juniper/wistar</a:t>
            </a:r>
            <a:r>
              <a:rPr lang="en-AU" dirty="0"/>
              <a:t>)</a:t>
            </a:r>
          </a:p>
          <a:p>
            <a:pPr marL="351450" lvl="2" indent="-171450">
              <a:lnSpc>
                <a:spcPct val="120000"/>
              </a:lnSpc>
            </a:pPr>
            <a:r>
              <a:rPr lang="en-AU" b="1" dirty="0"/>
              <a:t>GNS3</a:t>
            </a:r>
            <a:r>
              <a:rPr lang="en-AU" dirty="0"/>
              <a:t> (</a:t>
            </a:r>
            <a:r>
              <a:rPr lang="en-AU" dirty="0">
                <a:hlinkClick r:id="rId7"/>
              </a:rPr>
              <a:t>http://www.gns3.com</a:t>
            </a:r>
            <a:r>
              <a:rPr lang="en-AU" dirty="0"/>
              <a:t>)</a:t>
            </a:r>
          </a:p>
          <a:p>
            <a:pPr lvl="1">
              <a:lnSpc>
                <a:spcPct val="120000"/>
              </a:lnSpc>
            </a:pPr>
            <a:r>
              <a:rPr lang="en-AU" b="1" dirty="0"/>
              <a:t>CI/CD</a:t>
            </a:r>
          </a:p>
          <a:p>
            <a:pPr marL="311150" lvl="2" indent="-134938">
              <a:lnSpc>
                <a:spcPct val="120000"/>
              </a:lnSpc>
            </a:pPr>
            <a:r>
              <a:rPr lang="en-AU" u="sng" dirty="0"/>
              <a:t>Jenkins</a:t>
            </a:r>
            <a:r>
              <a:rPr lang="en-AU" dirty="0"/>
              <a:t> (</a:t>
            </a:r>
            <a:r>
              <a:rPr lang="en-AU" dirty="0">
                <a:hlinkClick r:id="rId8"/>
              </a:rPr>
              <a:t>https://jenkins.io/</a:t>
            </a:r>
            <a:r>
              <a:rPr lang="en-AU" dirty="0"/>
              <a:t>)</a:t>
            </a:r>
          </a:p>
          <a:p>
            <a:pPr marL="311150" lvl="2" indent="-134938">
              <a:lnSpc>
                <a:spcPct val="120000"/>
              </a:lnSpc>
            </a:pPr>
            <a:r>
              <a:rPr lang="en-AU" dirty="0"/>
              <a:t>Travis (</a:t>
            </a:r>
            <a:r>
              <a:rPr lang="en-AU" dirty="0">
                <a:hlinkClick r:id="rId9"/>
              </a:rPr>
              <a:t>https://travis-ci.org/</a:t>
            </a:r>
            <a:r>
              <a:rPr lang="en-AU" dirty="0"/>
              <a:t>) </a:t>
            </a:r>
          </a:p>
          <a:p>
            <a:pPr marL="311150" lvl="2" indent="-134938">
              <a:lnSpc>
                <a:spcPct val="120000"/>
              </a:lnSpc>
            </a:pPr>
            <a:r>
              <a:rPr lang="en-AU" dirty="0"/>
              <a:t>TeamCity (</a:t>
            </a:r>
            <a:r>
              <a:rPr lang="en-AU" dirty="0">
                <a:hlinkClick r:id="rId10"/>
              </a:rPr>
              <a:t>http://www.jetbrains.com/teamcity/</a:t>
            </a:r>
            <a:r>
              <a:rPr lang="en-AU" dirty="0"/>
              <a:t>) </a:t>
            </a:r>
          </a:p>
          <a:p>
            <a:pPr lvl="1">
              <a:lnSpc>
                <a:spcPct val="120000"/>
              </a:lnSpc>
            </a:pPr>
            <a:endParaRPr lang="en-AU" b="1" dirty="0"/>
          </a:p>
        </p:txBody>
      </p:sp>
      <p:sp>
        <p:nvSpPr>
          <p:cNvPr id="33" name="Content Placeholder 16">
            <a:extLst>
              <a:ext uri="{FF2B5EF4-FFF2-40B4-BE49-F238E27FC236}">
                <a16:creationId xmlns:a16="http://schemas.microsoft.com/office/drawing/2014/main" id="{8D5A99DC-DDD8-E04F-BD22-1B7B83727076}"/>
              </a:ext>
            </a:extLst>
          </p:cNvPr>
          <p:cNvSpPr txBox="1">
            <a:spLocks/>
          </p:cNvSpPr>
          <p:nvPr/>
        </p:nvSpPr>
        <p:spPr>
          <a:xfrm>
            <a:off x="4932040" y="783570"/>
            <a:ext cx="3952751" cy="3240016"/>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pPr>
            <a:r>
              <a:rPr lang="en-AU" b="1" dirty="0"/>
              <a:t>Automation</a:t>
            </a:r>
          </a:p>
          <a:p>
            <a:pPr marL="351450" lvl="2" indent="-171450">
              <a:lnSpc>
                <a:spcPct val="120000"/>
              </a:lnSpc>
            </a:pPr>
            <a:r>
              <a:rPr lang="en-AU" u="sng" dirty="0"/>
              <a:t>Ansible</a:t>
            </a:r>
            <a:r>
              <a:rPr lang="en-AU" dirty="0"/>
              <a:t> (</a:t>
            </a:r>
            <a:r>
              <a:rPr lang="en-AU" dirty="0">
                <a:hlinkClick r:id="rId11"/>
              </a:rPr>
              <a:t>https://www.ansible.com/</a:t>
            </a:r>
            <a:r>
              <a:rPr lang="en-AU" dirty="0"/>
              <a:t>) </a:t>
            </a:r>
          </a:p>
          <a:p>
            <a:pPr marL="351450" lvl="2" indent="-171450">
              <a:lnSpc>
                <a:spcPct val="120000"/>
              </a:lnSpc>
            </a:pPr>
            <a:r>
              <a:rPr lang="en-AU" dirty="0" err="1"/>
              <a:t>SaltStack</a:t>
            </a:r>
            <a:r>
              <a:rPr lang="en-AU" dirty="0"/>
              <a:t> (</a:t>
            </a:r>
            <a:r>
              <a:rPr lang="en-AU" dirty="0">
                <a:hlinkClick r:id="rId12"/>
              </a:rPr>
              <a:t>https://saltstack.com/</a:t>
            </a:r>
            <a:r>
              <a:rPr lang="en-AU" dirty="0"/>
              <a:t>) </a:t>
            </a:r>
          </a:p>
          <a:p>
            <a:pPr marL="351450" lvl="2" indent="-171450">
              <a:lnSpc>
                <a:spcPct val="120000"/>
              </a:lnSpc>
            </a:pPr>
            <a:r>
              <a:rPr lang="en-AU" dirty="0"/>
              <a:t>Puppet (</a:t>
            </a:r>
            <a:r>
              <a:rPr lang="en-AU" dirty="0">
                <a:hlinkClick r:id="rId13"/>
              </a:rPr>
              <a:t>https://puppet.com/</a:t>
            </a:r>
            <a:r>
              <a:rPr lang="en-AU" dirty="0"/>
              <a:t>) </a:t>
            </a:r>
          </a:p>
          <a:p>
            <a:pPr marL="351450" lvl="2" indent="-171450">
              <a:lnSpc>
                <a:spcPct val="120000"/>
              </a:lnSpc>
            </a:pPr>
            <a:r>
              <a:rPr lang="en-AU" dirty="0"/>
              <a:t>Chef (</a:t>
            </a:r>
            <a:r>
              <a:rPr lang="en-AU" dirty="0">
                <a:hlinkClick r:id="rId14"/>
              </a:rPr>
              <a:t>https://www.chef.io/</a:t>
            </a:r>
            <a:r>
              <a:rPr lang="en-AU" dirty="0"/>
              <a:t>) </a:t>
            </a:r>
          </a:p>
          <a:p>
            <a:pPr marL="351450" lvl="2" indent="-171450">
              <a:lnSpc>
                <a:spcPct val="120000"/>
              </a:lnSpc>
            </a:pPr>
            <a:endParaRPr lang="en-AU" dirty="0"/>
          </a:p>
          <a:p>
            <a:pPr lvl="1">
              <a:lnSpc>
                <a:spcPct val="120000"/>
              </a:lnSpc>
            </a:pPr>
            <a:r>
              <a:rPr lang="en-AU" b="1" dirty="0"/>
              <a:t>Juniper</a:t>
            </a:r>
          </a:p>
          <a:p>
            <a:pPr marL="311150" lvl="2" indent="-134938">
              <a:lnSpc>
                <a:spcPct val="120000"/>
              </a:lnSpc>
            </a:pPr>
            <a:r>
              <a:rPr lang="en-AU" u="sng" dirty="0" err="1"/>
              <a:t>PyEZ</a:t>
            </a:r>
            <a:r>
              <a:rPr lang="en-AU" dirty="0"/>
              <a:t> (</a:t>
            </a:r>
            <a:r>
              <a:rPr lang="en-AU" dirty="0">
                <a:hlinkClick r:id="rId15"/>
              </a:rPr>
              <a:t>https://github.com/Juniper/py-junos-eznc</a:t>
            </a:r>
            <a:r>
              <a:rPr lang="en-AU" dirty="0"/>
              <a:t>) </a:t>
            </a:r>
          </a:p>
          <a:p>
            <a:pPr marL="311150" lvl="2" indent="-134938">
              <a:lnSpc>
                <a:spcPct val="120000"/>
              </a:lnSpc>
            </a:pPr>
            <a:r>
              <a:rPr lang="en-AU" u="sng" dirty="0"/>
              <a:t>VMX</a:t>
            </a:r>
            <a:r>
              <a:rPr lang="en-AU" dirty="0"/>
              <a:t> (</a:t>
            </a:r>
            <a:r>
              <a:rPr lang="en-AU" sz="800" dirty="0">
                <a:hlinkClick r:id="rId16"/>
              </a:rPr>
              <a:t>https://www.juniper.net/us/en/products-services/routing/mx-series/vmx/</a:t>
            </a:r>
            <a:r>
              <a:rPr lang="en-AU" dirty="0"/>
              <a:t>) </a:t>
            </a:r>
          </a:p>
          <a:p>
            <a:pPr lvl="1">
              <a:lnSpc>
                <a:spcPct val="120000"/>
              </a:lnSpc>
            </a:pPr>
            <a:endParaRPr lang="en-AU" b="1" dirty="0"/>
          </a:p>
        </p:txBody>
      </p:sp>
    </p:spTree>
    <p:extLst>
      <p:ext uri="{BB962C8B-B14F-4D97-AF65-F5344CB8AC3E}">
        <p14:creationId xmlns:p14="http://schemas.microsoft.com/office/powerpoint/2010/main" val="42888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22</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Join the conversation</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23" name="Shape 276"/>
          <p:cNvSpPr/>
          <p:nvPr/>
        </p:nvSpPr>
        <p:spPr>
          <a:xfrm>
            <a:off x="6551082" y="2284381"/>
            <a:ext cx="807100" cy="802154"/>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300" b="0" i="0" u="none" strike="noStrike" cap="none">
                <a:solidFill>
                  <a:schemeClr val="lt1"/>
                </a:solidFill>
                <a:latin typeface="Arial"/>
                <a:ea typeface="Arial"/>
                <a:cs typeface="Arial"/>
                <a:sym typeface="Arial"/>
              </a:rPr>
              <a:t>Grey Box Monitoring &amp; Analysis</a:t>
            </a:r>
          </a:p>
        </p:txBody>
      </p:sp>
      <p:sp>
        <p:nvSpPr>
          <p:cNvPr id="34" name="Content Placeholder 4">
            <a:extLst>
              <a:ext uri="{FF2B5EF4-FFF2-40B4-BE49-F238E27FC236}">
                <a16:creationId xmlns:a16="http://schemas.microsoft.com/office/drawing/2014/main" id="{83386E39-38F2-7943-8BC3-296B88BED997}"/>
              </a:ext>
            </a:extLst>
          </p:cNvPr>
          <p:cNvSpPr>
            <a:spLocks noGrp="1"/>
          </p:cNvSpPr>
          <p:nvPr>
            <p:ph sz="quarter" idx="13"/>
          </p:nvPr>
        </p:nvSpPr>
        <p:spPr>
          <a:xfrm>
            <a:off x="1017311" y="2336143"/>
            <a:ext cx="7416824" cy="648072"/>
          </a:xfrm>
        </p:spPr>
        <p:txBody>
          <a:bodyPr>
            <a:normAutofit/>
          </a:bodyPr>
          <a:lstStyle/>
          <a:p>
            <a:r>
              <a:rPr lang="en-US" sz="3600" b="0" u="sng" dirty="0">
                <a:solidFill>
                  <a:srgbClr val="00B0F0"/>
                </a:solidFill>
              </a:rPr>
              <a:t>https://</a:t>
            </a:r>
            <a:r>
              <a:rPr lang="en-US" sz="3600" b="0" u="sng" dirty="0" err="1">
                <a:solidFill>
                  <a:srgbClr val="00B0F0"/>
                </a:solidFill>
              </a:rPr>
              <a:t>nren.slack.com</a:t>
            </a:r>
            <a:r>
              <a:rPr lang="en-US" sz="3600" b="0" u="sng" dirty="0">
                <a:solidFill>
                  <a:srgbClr val="00B0F0"/>
                </a:solidFill>
              </a:rPr>
              <a:t>/</a:t>
            </a:r>
          </a:p>
        </p:txBody>
      </p:sp>
      <p:sp>
        <p:nvSpPr>
          <p:cNvPr id="35" name="Content Placeholder 4">
            <a:extLst>
              <a:ext uri="{FF2B5EF4-FFF2-40B4-BE49-F238E27FC236}">
                <a16:creationId xmlns:a16="http://schemas.microsoft.com/office/drawing/2014/main" id="{AE26963D-4B1E-F84D-8ECA-F01F3B5D67A6}"/>
              </a:ext>
            </a:extLst>
          </p:cNvPr>
          <p:cNvSpPr txBox="1">
            <a:spLocks/>
          </p:cNvSpPr>
          <p:nvPr/>
        </p:nvSpPr>
        <p:spPr>
          <a:xfrm>
            <a:off x="251520" y="1737088"/>
            <a:ext cx="7416824" cy="648072"/>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600" b="0" dirty="0">
                <a:solidFill>
                  <a:schemeClr val="tx1"/>
                </a:solidFill>
              </a:rPr>
              <a:t>Slack channel for NRENs:</a:t>
            </a:r>
          </a:p>
        </p:txBody>
      </p:sp>
      <p:pic>
        <p:nvPicPr>
          <p:cNvPr id="8" name="Picture 7">
            <a:extLst>
              <a:ext uri="{FF2B5EF4-FFF2-40B4-BE49-F238E27FC236}">
                <a16:creationId xmlns:a16="http://schemas.microsoft.com/office/drawing/2014/main" id="{40A22B1E-3D9A-E843-A11C-66902DA54018}"/>
              </a:ext>
            </a:extLst>
          </p:cNvPr>
          <p:cNvPicPr>
            <a:picLocks noChangeAspect="1"/>
          </p:cNvPicPr>
          <p:nvPr/>
        </p:nvPicPr>
        <p:blipFill>
          <a:blip r:embed="rId3"/>
          <a:stretch>
            <a:fillRect/>
          </a:stretch>
        </p:blipFill>
        <p:spPr>
          <a:xfrm>
            <a:off x="5804176" y="1628613"/>
            <a:ext cx="2654300" cy="2870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62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208" y="2426400"/>
            <a:ext cx="2480936" cy="527837"/>
          </a:xfrm>
        </p:spPr>
        <p:txBody>
          <a:bodyPr/>
          <a:lstStyle/>
          <a:p>
            <a:r>
              <a:rPr lang="en-AU" dirty="0"/>
              <a:t>Thank you</a:t>
            </a:r>
          </a:p>
        </p:txBody>
      </p:sp>
      <p:sp>
        <p:nvSpPr>
          <p:cNvPr id="3" name="Text Placeholder 2">
            <a:extLst>
              <a:ext uri="{FF2B5EF4-FFF2-40B4-BE49-F238E27FC236}">
                <a16:creationId xmlns:a16="http://schemas.microsoft.com/office/drawing/2014/main" id="{0AEFD7BA-60BC-854C-BF8A-244759640998}"/>
              </a:ext>
            </a:extLst>
          </p:cNvPr>
          <p:cNvSpPr txBox="1">
            <a:spLocks/>
          </p:cNvSpPr>
          <p:nvPr/>
        </p:nvSpPr>
        <p:spPr>
          <a:xfrm>
            <a:off x="1237511" y="3933825"/>
            <a:ext cx="4889689" cy="52014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accent1"/>
                </a:solidFill>
              </a:rPr>
              <a:t>David Wilde</a:t>
            </a:r>
          </a:p>
          <a:p>
            <a:pPr lvl="1"/>
            <a:r>
              <a:rPr lang="en-US" dirty="0" err="1">
                <a:solidFill>
                  <a:schemeClr val="accent1"/>
                </a:solidFill>
              </a:rPr>
              <a:t>david.wilde@aarnet.edu.au</a:t>
            </a:r>
            <a:endParaRPr lang="en-AU" dirty="0">
              <a:solidFill>
                <a:schemeClr val="accent1"/>
              </a:solidFill>
            </a:endParaRPr>
          </a:p>
        </p:txBody>
      </p:sp>
    </p:spTree>
    <p:extLst>
      <p:ext uri="{BB962C8B-B14F-4D97-AF65-F5344CB8AC3E}">
        <p14:creationId xmlns:p14="http://schemas.microsoft.com/office/powerpoint/2010/main" val="66437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7D51B1-491D-F646-B4A5-619C7CBE6843}"/>
              </a:ext>
            </a:extLst>
          </p:cNvPr>
          <p:cNvSpPr/>
          <p:nvPr/>
        </p:nvSpPr>
        <p:spPr>
          <a:xfrm>
            <a:off x="323528" y="1203598"/>
            <a:ext cx="7992888" cy="252028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2" name="Slide Number Placeholder 1"/>
          <p:cNvSpPr>
            <a:spLocks noGrp="1"/>
          </p:cNvSpPr>
          <p:nvPr>
            <p:ph type="sldNum" sz="quarter" idx="10"/>
          </p:nvPr>
        </p:nvSpPr>
        <p:spPr/>
        <p:txBody>
          <a:bodyPr/>
          <a:lstStyle/>
          <a:p>
            <a:fld id="{2901B45F-83E6-41DD-81FE-3D61A4139122}" type="slidenum">
              <a:rPr lang="en-AU" smtClean="0"/>
              <a:pPr/>
              <a:t>3</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US" dirty="0"/>
              <a:t>Disclaimer</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23" name="Content Placeholder 16"/>
          <p:cNvSpPr>
            <a:spLocks noGrp="1"/>
          </p:cNvSpPr>
          <p:nvPr>
            <p:ph sz="quarter" idx="13"/>
          </p:nvPr>
        </p:nvSpPr>
        <p:spPr>
          <a:xfrm>
            <a:off x="403225" y="1275950"/>
            <a:ext cx="7913191" cy="2447928"/>
          </a:xfrm>
        </p:spPr>
        <p:txBody>
          <a:bodyPr>
            <a:noAutofit/>
          </a:bodyPr>
          <a:lstStyle/>
          <a:p>
            <a:r>
              <a:rPr lang="en-AU" dirty="0">
                <a:solidFill>
                  <a:schemeClr val="tx1"/>
                </a:solidFill>
              </a:rPr>
              <a:t>Automate all the things!</a:t>
            </a:r>
          </a:p>
          <a:p>
            <a:r>
              <a:rPr lang="en-AU" sz="1400" b="0" dirty="0">
                <a:solidFill>
                  <a:schemeClr val="tx1"/>
                </a:solidFill>
              </a:rPr>
              <a:t>AARNet is on a journey.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a:t>
            </a:r>
            <a:r>
              <a:rPr lang="en-AU" sz="1400" dirty="0">
                <a:solidFill>
                  <a:srgbClr val="FF0000"/>
                </a:solidFill>
              </a:rPr>
              <a:t>All shall be revealed…</a:t>
            </a:r>
          </a:p>
          <a:p>
            <a:pPr lvl="1">
              <a:lnSpc>
                <a:spcPct val="120000"/>
              </a:lnSpc>
            </a:pPr>
            <a:endParaRPr lang="en-AU" sz="1000" dirty="0">
              <a:solidFill>
                <a:schemeClr val="tx1"/>
              </a:solidFill>
            </a:endParaRPr>
          </a:p>
        </p:txBody>
      </p:sp>
      <p:sp>
        <p:nvSpPr>
          <p:cNvPr id="6" name="Rectangle 5"/>
          <p:cNvSpPr/>
          <p:nvPr/>
        </p:nvSpPr>
        <p:spPr>
          <a:xfrm>
            <a:off x="4453217" y="2387084"/>
            <a:ext cx="237566" cy="369332"/>
          </a:xfrm>
          <a:prstGeom prst="rect">
            <a:avLst/>
          </a:prstGeom>
        </p:spPr>
        <p:txBody>
          <a:bodyPr wrap="none">
            <a:spAutoFit/>
          </a:bodyPr>
          <a:lstStyle/>
          <a:p>
            <a:r>
              <a:rPr lang="en-AU" dirty="0"/>
              <a:t> </a:t>
            </a:r>
          </a:p>
        </p:txBody>
      </p:sp>
      <p:sp>
        <p:nvSpPr>
          <p:cNvPr id="8" name="TextBox 7">
            <a:extLst>
              <a:ext uri="{FF2B5EF4-FFF2-40B4-BE49-F238E27FC236}">
                <a16:creationId xmlns:a16="http://schemas.microsoft.com/office/drawing/2014/main" id="{2FDFC93E-DC8D-544A-9C61-EDE6A3A160CC}"/>
              </a:ext>
            </a:extLst>
          </p:cNvPr>
          <p:cNvSpPr txBox="1"/>
          <p:nvPr/>
        </p:nvSpPr>
        <p:spPr>
          <a:xfrm>
            <a:off x="413367" y="882151"/>
            <a:ext cx="4939044" cy="246221"/>
          </a:xfrm>
          <a:prstGeom prst="rect">
            <a:avLst/>
          </a:prstGeom>
          <a:noFill/>
        </p:spPr>
        <p:txBody>
          <a:bodyPr wrap="none" lIns="0" tIns="0" rIns="0" bIns="0" rtlCol="0">
            <a:spAutoFit/>
          </a:bodyPr>
          <a:lstStyle/>
          <a:p>
            <a:r>
              <a:rPr lang="en-US" sz="1600" dirty="0">
                <a:solidFill>
                  <a:srgbClr val="FF0000"/>
                </a:solidFill>
              </a:rPr>
              <a:t>Description of this talk, as seen on https://tnc18.geant.org/</a:t>
            </a:r>
          </a:p>
        </p:txBody>
      </p:sp>
      <p:sp>
        <p:nvSpPr>
          <p:cNvPr id="9" name="Rounded Rectangle 8">
            <a:extLst>
              <a:ext uri="{FF2B5EF4-FFF2-40B4-BE49-F238E27FC236}">
                <a16:creationId xmlns:a16="http://schemas.microsoft.com/office/drawing/2014/main" id="{46159EA4-FFBE-2B44-8A6D-553A4B98195D}"/>
              </a:ext>
            </a:extLst>
          </p:cNvPr>
          <p:cNvSpPr/>
          <p:nvPr/>
        </p:nvSpPr>
        <p:spPr>
          <a:xfrm>
            <a:off x="5940152" y="3219822"/>
            <a:ext cx="1800200"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32" name="TextBox 31">
            <a:extLst>
              <a:ext uri="{FF2B5EF4-FFF2-40B4-BE49-F238E27FC236}">
                <a16:creationId xmlns:a16="http://schemas.microsoft.com/office/drawing/2014/main" id="{B205E6F0-6621-1643-850B-D3F9B427A4B0}"/>
              </a:ext>
            </a:extLst>
          </p:cNvPr>
          <p:cNvSpPr txBox="1"/>
          <p:nvPr/>
        </p:nvSpPr>
        <p:spPr>
          <a:xfrm>
            <a:off x="1976139" y="3939902"/>
            <a:ext cx="5332165" cy="430887"/>
          </a:xfrm>
          <a:prstGeom prst="rect">
            <a:avLst/>
          </a:prstGeom>
          <a:noFill/>
        </p:spPr>
        <p:txBody>
          <a:bodyPr wrap="none" lIns="0" tIns="0" rIns="0" bIns="0" rtlCol="0">
            <a:spAutoFit/>
          </a:bodyPr>
          <a:lstStyle/>
          <a:p>
            <a:r>
              <a:rPr lang="en-US" sz="2800" b="1" dirty="0">
                <a:solidFill>
                  <a:srgbClr val="FF0000"/>
                </a:solidFill>
              </a:rPr>
              <a:t>I LIED: NOT ALL SHALL BE REVEALED</a:t>
            </a:r>
          </a:p>
        </p:txBody>
      </p:sp>
    </p:spTree>
    <p:extLst>
      <p:ext uri="{BB962C8B-B14F-4D97-AF65-F5344CB8AC3E}">
        <p14:creationId xmlns:p14="http://schemas.microsoft.com/office/powerpoint/2010/main" val="5537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952" b="20952"/>
          <a:stretch/>
        </p:blipFill>
        <p:spPr>
          <a:xfrm>
            <a:off x="0" y="0"/>
            <a:ext cx="9144000" cy="3543300"/>
          </a:xfrm>
        </p:spPr>
      </p:pic>
      <p:sp>
        <p:nvSpPr>
          <p:cNvPr id="27" name="Title 26"/>
          <p:cNvSpPr>
            <a:spLocks noGrp="1"/>
          </p:cNvSpPr>
          <p:nvPr>
            <p:ph type="title"/>
          </p:nvPr>
        </p:nvSpPr>
        <p:spPr>
          <a:xfrm>
            <a:off x="1237513" y="3841405"/>
            <a:ext cx="4889687" cy="418576"/>
          </a:xfrm>
        </p:spPr>
        <p:txBody>
          <a:bodyPr/>
          <a:lstStyle/>
          <a:p>
            <a:r>
              <a:rPr lang="en-US" dirty="0"/>
              <a:t>Why automate?</a:t>
            </a:r>
            <a:endParaRPr lang="en-AU" dirty="0"/>
          </a:p>
        </p:txBody>
      </p:sp>
      <p:sp>
        <p:nvSpPr>
          <p:cNvPr id="28" name="Text Placeholder 27"/>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25442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F9B50-362C-F34C-B93E-4DF540C28396}"/>
              </a:ext>
            </a:extLst>
          </p:cNvPr>
          <p:cNvSpPr>
            <a:spLocks noGrp="1"/>
          </p:cNvSpPr>
          <p:nvPr>
            <p:ph type="sldNum" sz="quarter" idx="10"/>
          </p:nvPr>
        </p:nvSpPr>
        <p:spPr/>
        <p:txBody>
          <a:bodyPr/>
          <a:lstStyle/>
          <a:p>
            <a:fld id="{2901B45F-83E6-41DD-81FE-3D61A4139122}" type="slidenum">
              <a:rPr lang="en-AU" smtClean="0"/>
              <a:pPr/>
              <a:t>5</a:t>
            </a:fld>
            <a:endParaRPr lang="en-AU"/>
          </a:p>
        </p:txBody>
      </p:sp>
      <p:sp>
        <p:nvSpPr>
          <p:cNvPr id="3" name="Text Placeholder 2">
            <a:extLst>
              <a:ext uri="{FF2B5EF4-FFF2-40B4-BE49-F238E27FC236}">
                <a16:creationId xmlns:a16="http://schemas.microsoft.com/office/drawing/2014/main" id="{50F80D0F-EA3B-3A4C-A936-B3CB65FDE8F2}"/>
              </a:ext>
            </a:extLst>
          </p:cNvPr>
          <p:cNvSpPr>
            <a:spLocks noGrp="1"/>
          </p:cNvSpPr>
          <p:nvPr>
            <p:ph type="body" sz="quarter" idx="11"/>
          </p:nvPr>
        </p:nvSpPr>
        <p:spPr>
          <a:xfrm>
            <a:off x="403225" y="367886"/>
            <a:ext cx="6789015" cy="369460"/>
          </a:xfrm>
        </p:spPr>
        <p:txBody>
          <a:bodyPr/>
          <a:lstStyle/>
          <a:p>
            <a:r>
              <a:rPr lang="en-US" dirty="0"/>
              <a:t>'cos your boss told you to? </a:t>
            </a:r>
          </a:p>
        </p:txBody>
      </p:sp>
      <p:sp>
        <p:nvSpPr>
          <p:cNvPr id="4" name="Footer Placeholder 3">
            <a:extLst>
              <a:ext uri="{FF2B5EF4-FFF2-40B4-BE49-F238E27FC236}">
                <a16:creationId xmlns:a16="http://schemas.microsoft.com/office/drawing/2014/main" id="{B950FA3D-74B5-794B-AF8A-91D0FF6F3264}"/>
              </a:ext>
            </a:extLst>
          </p:cNvPr>
          <p:cNvSpPr>
            <a:spLocks noGrp="1"/>
          </p:cNvSpPr>
          <p:nvPr>
            <p:ph type="ftr" sz="quarter" idx="12"/>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6" name="Text Placeholder 5">
            <a:extLst>
              <a:ext uri="{FF2B5EF4-FFF2-40B4-BE49-F238E27FC236}">
                <a16:creationId xmlns:a16="http://schemas.microsoft.com/office/drawing/2014/main" id="{76BF22A5-731C-364F-9C0A-77BB4793E130}"/>
              </a:ext>
            </a:extLst>
          </p:cNvPr>
          <p:cNvSpPr>
            <a:spLocks noGrp="1"/>
          </p:cNvSpPr>
          <p:nvPr>
            <p:ph type="body" sz="quarter" idx="14"/>
          </p:nvPr>
        </p:nvSpPr>
        <p:spPr>
          <a:xfrm>
            <a:off x="403225" y="4443413"/>
            <a:ext cx="3810338" cy="110800"/>
          </a:xfrm>
        </p:spPr>
        <p:txBody>
          <a:bodyPr/>
          <a:lstStyle/>
          <a:p>
            <a:r>
              <a:rPr lang="en-US" dirty="0">
                <a:hlinkClick r:id="rId2"/>
              </a:rPr>
              <a:t>https://www.cio.com/article/3124505/big-data/september-2016-big-data-on-campus.html</a:t>
            </a:r>
            <a:r>
              <a:rPr lang="en-US" dirty="0"/>
              <a:t> </a:t>
            </a:r>
          </a:p>
        </p:txBody>
      </p:sp>
      <p:pic>
        <p:nvPicPr>
          <p:cNvPr id="9" name="Picture 8">
            <a:extLst>
              <a:ext uri="{FF2B5EF4-FFF2-40B4-BE49-F238E27FC236}">
                <a16:creationId xmlns:a16="http://schemas.microsoft.com/office/drawing/2014/main" id="{22145592-5E79-174D-A56D-6025B5508563}"/>
              </a:ext>
            </a:extLst>
          </p:cNvPr>
          <p:cNvPicPr>
            <a:picLocks noChangeAspect="1"/>
          </p:cNvPicPr>
          <p:nvPr/>
        </p:nvPicPr>
        <p:blipFill>
          <a:blip r:embed="rId3"/>
          <a:stretch>
            <a:fillRect/>
          </a:stretch>
        </p:blipFill>
        <p:spPr>
          <a:xfrm>
            <a:off x="1541376" y="705104"/>
            <a:ext cx="5660938" cy="3770915"/>
          </a:xfrm>
          <a:prstGeom prst="rect">
            <a:avLst/>
          </a:prstGeom>
        </p:spPr>
      </p:pic>
    </p:spTree>
    <p:extLst>
      <p:ext uri="{BB962C8B-B14F-4D97-AF65-F5344CB8AC3E}">
        <p14:creationId xmlns:p14="http://schemas.microsoft.com/office/powerpoint/2010/main" val="364719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952" b="20952"/>
          <a:stretch/>
        </p:blipFill>
        <p:spPr>
          <a:xfrm>
            <a:off x="0" y="0"/>
            <a:ext cx="9144000" cy="3543300"/>
          </a:xfrm>
        </p:spPr>
      </p:pic>
      <p:sp>
        <p:nvSpPr>
          <p:cNvPr id="27" name="Title 26"/>
          <p:cNvSpPr>
            <a:spLocks noGrp="1"/>
          </p:cNvSpPr>
          <p:nvPr>
            <p:ph type="title"/>
          </p:nvPr>
        </p:nvSpPr>
        <p:spPr>
          <a:xfrm>
            <a:off x="1237513" y="3841405"/>
            <a:ext cx="4889687" cy="418576"/>
          </a:xfrm>
        </p:spPr>
        <p:txBody>
          <a:bodyPr/>
          <a:lstStyle/>
          <a:p>
            <a:r>
              <a:rPr lang="en-US" dirty="0"/>
              <a:t>Really why?</a:t>
            </a:r>
            <a:endParaRPr lang="en-AU" dirty="0"/>
          </a:p>
        </p:txBody>
      </p:sp>
      <p:sp>
        <p:nvSpPr>
          <p:cNvPr id="28" name="Text Placeholder 27"/>
          <p:cNvSpPr>
            <a:spLocks noGrp="1"/>
          </p:cNvSpPr>
          <p:nvPr>
            <p:ph type="body" sz="quarter" idx="11"/>
          </p:nvPr>
        </p:nvSpPr>
        <p:spPr/>
        <p:txBody>
          <a:bodyPr/>
          <a:lstStyle/>
          <a:p>
            <a:endParaRPr lang="en-AU" dirty="0"/>
          </a:p>
        </p:txBody>
      </p:sp>
    </p:spTree>
    <p:extLst>
      <p:ext uri="{BB962C8B-B14F-4D97-AF65-F5344CB8AC3E}">
        <p14:creationId xmlns:p14="http://schemas.microsoft.com/office/powerpoint/2010/main" val="254328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7</a:t>
            </a:fld>
            <a:endParaRPr lang="en-AU"/>
          </a:p>
        </p:txBody>
      </p:sp>
      <p:sp>
        <p:nvSpPr>
          <p:cNvPr id="3" name="Text Placeholder 2"/>
          <p:cNvSpPr>
            <a:spLocks noGrp="1"/>
          </p:cNvSpPr>
          <p:nvPr>
            <p:ph type="body" sz="quarter" idx="11"/>
          </p:nvPr>
        </p:nvSpPr>
        <p:spPr>
          <a:xfrm>
            <a:off x="403225" y="367886"/>
            <a:ext cx="6789015" cy="735714"/>
          </a:xfrm>
        </p:spPr>
        <p:txBody>
          <a:bodyPr/>
          <a:lstStyle/>
          <a:p>
            <a:r>
              <a:rPr lang="en-US" dirty="0"/>
              <a:t>Why automate?</a:t>
            </a:r>
          </a:p>
          <a:p>
            <a:r>
              <a:rPr lang="en-US" dirty="0"/>
              <a:t>Number of services in 2014</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6" name="Rectangle 5"/>
          <p:cNvSpPr/>
          <p:nvPr/>
        </p:nvSpPr>
        <p:spPr>
          <a:xfrm>
            <a:off x="4453217" y="2387084"/>
            <a:ext cx="237566" cy="369332"/>
          </a:xfrm>
          <a:prstGeom prst="rect">
            <a:avLst/>
          </a:prstGeom>
        </p:spPr>
        <p:txBody>
          <a:bodyPr wrap="none">
            <a:spAutoFit/>
          </a:bodyPr>
          <a:lstStyle/>
          <a:p>
            <a:r>
              <a:rPr lang="en-AU" dirty="0"/>
              <a:t> </a:t>
            </a:r>
          </a:p>
        </p:txBody>
      </p:sp>
      <p:pic>
        <p:nvPicPr>
          <p:cNvPr id="32" name="Shape 640"/>
          <p:cNvPicPr preferRelativeResize="0"/>
          <p:nvPr/>
        </p:nvPicPr>
        <p:blipFill rotWithShape="1">
          <a:blip r:embed="rId3">
            <a:alphaModFix/>
          </a:blip>
          <a:srcRect/>
          <a:stretch/>
        </p:blipFill>
        <p:spPr>
          <a:xfrm>
            <a:off x="1043608" y="1369219"/>
            <a:ext cx="6648264" cy="3273835"/>
          </a:xfrm>
          <a:prstGeom prst="rect">
            <a:avLst/>
          </a:prstGeom>
          <a:noFill/>
          <a:ln>
            <a:noFill/>
          </a:ln>
        </p:spPr>
      </p:pic>
    </p:spTree>
    <p:extLst>
      <p:ext uri="{BB962C8B-B14F-4D97-AF65-F5344CB8AC3E}">
        <p14:creationId xmlns:p14="http://schemas.microsoft.com/office/powerpoint/2010/main" val="149553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8</a:t>
            </a:fld>
            <a:endParaRPr lang="en-AU"/>
          </a:p>
        </p:txBody>
      </p:sp>
      <p:sp>
        <p:nvSpPr>
          <p:cNvPr id="3" name="Text Placeholder 2"/>
          <p:cNvSpPr>
            <a:spLocks noGrp="1"/>
          </p:cNvSpPr>
          <p:nvPr>
            <p:ph type="body" sz="quarter" idx="11"/>
          </p:nvPr>
        </p:nvSpPr>
        <p:spPr>
          <a:xfrm>
            <a:off x="403225" y="367886"/>
            <a:ext cx="6789015" cy="735714"/>
          </a:xfrm>
        </p:spPr>
        <p:txBody>
          <a:bodyPr/>
          <a:lstStyle/>
          <a:p>
            <a:r>
              <a:rPr lang="en-US" dirty="0"/>
              <a:t>Why automate?</a:t>
            </a:r>
          </a:p>
          <a:p>
            <a:r>
              <a:rPr lang="en-US" dirty="0"/>
              <a:t>Number of services in 2016</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6" name="Rectangle 5"/>
          <p:cNvSpPr/>
          <p:nvPr/>
        </p:nvSpPr>
        <p:spPr>
          <a:xfrm>
            <a:off x="4453217" y="2387084"/>
            <a:ext cx="237566" cy="369332"/>
          </a:xfrm>
          <a:prstGeom prst="rect">
            <a:avLst/>
          </a:prstGeom>
        </p:spPr>
        <p:txBody>
          <a:bodyPr wrap="none">
            <a:spAutoFit/>
          </a:bodyPr>
          <a:lstStyle/>
          <a:p>
            <a:r>
              <a:rPr lang="en-AU" dirty="0"/>
              <a:t> </a:t>
            </a:r>
          </a:p>
        </p:txBody>
      </p:sp>
      <p:pic>
        <p:nvPicPr>
          <p:cNvPr id="33" name="Shape 647"/>
          <p:cNvPicPr preferRelativeResize="0"/>
          <p:nvPr/>
        </p:nvPicPr>
        <p:blipFill rotWithShape="1">
          <a:blip r:embed="rId3">
            <a:alphaModFix/>
          </a:blip>
          <a:srcRect/>
          <a:stretch/>
        </p:blipFill>
        <p:spPr>
          <a:xfrm>
            <a:off x="1020080" y="1369219"/>
            <a:ext cx="6648264" cy="3273835"/>
          </a:xfrm>
          <a:prstGeom prst="rect">
            <a:avLst/>
          </a:prstGeom>
          <a:noFill/>
          <a:ln>
            <a:noFill/>
          </a:ln>
        </p:spPr>
      </p:pic>
    </p:spTree>
    <p:extLst>
      <p:ext uri="{BB962C8B-B14F-4D97-AF65-F5344CB8AC3E}">
        <p14:creationId xmlns:p14="http://schemas.microsoft.com/office/powerpoint/2010/main" val="177482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9</a:t>
            </a:fld>
            <a:endParaRPr lang="en-AU"/>
          </a:p>
        </p:txBody>
      </p:sp>
      <p:sp>
        <p:nvSpPr>
          <p:cNvPr id="3" name="Text Placeholder 2"/>
          <p:cNvSpPr>
            <a:spLocks noGrp="1"/>
          </p:cNvSpPr>
          <p:nvPr>
            <p:ph type="body" sz="quarter" idx="11"/>
          </p:nvPr>
        </p:nvSpPr>
        <p:spPr>
          <a:xfrm>
            <a:off x="403225" y="367886"/>
            <a:ext cx="6789015" cy="735714"/>
          </a:xfrm>
        </p:spPr>
        <p:txBody>
          <a:bodyPr/>
          <a:lstStyle/>
          <a:p>
            <a:r>
              <a:rPr lang="en-US" dirty="0"/>
              <a:t>Why automate?</a:t>
            </a:r>
          </a:p>
          <a:p>
            <a:r>
              <a:rPr lang="en-US" dirty="0"/>
              <a:t>Number of services in 2017</a:t>
            </a:r>
          </a:p>
        </p:txBody>
      </p:sp>
      <p:sp>
        <p:nvSpPr>
          <p:cNvPr id="4" name="Footer Placeholder 3"/>
          <p:cNvSpPr>
            <a:spLocks noGrp="1"/>
          </p:cNvSpPr>
          <p:nvPr>
            <p:ph type="ftr" sz="quarter" idx="12"/>
          </p:nvPr>
        </p:nvSpPr>
        <p:spPr/>
        <p:txBody>
          <a:bodyPr/>
          <a:lstStyle/>
          <a:p>
            <a:r>
              <a:rPr lang="en-AU"/>
              <a:t>© AARNet Pty Ltd |</a:t>
            </a:r>
            <a:endParaRPr lang="en-AU" dirty="0"/>
          </a:p>
        </p:txBody>
      </p:sp>
      <p:grpSp>
        <p:nvGrpSpPr>
          <p:cNvPr id="14" name="Group 13"/>
          <p:cNvGrpSpPr/>
          <p:nvPr/>
        </p:nvGrpSpPr>
        <p:grpSpPr>
          <a:xfrm>
            <a:off x="10544059" y="5440707"/>
            <a:ext cx="530929" cy="292864"/>
            <a:chOff x="3482434" y="5391288"/>
            <a:chExt cx="811761" cy="552985"/>
          </a:xfrm>
        </p:grpSpPr>
        <p:grpSp>
          <p:nvGrpSpPr>
            <p:cNvPr id="15" name="Group 14"/>
            <p:cNvGrpSpPr/>
            <p:nvPr/>
          </p:nvGrpSpPr>
          <p:grpSpPr>
            <a:xfrm>
              <a:off x="3664492" y="5481224"/>
              <a:ext cx="447584" cy="290083"/>
              <a:chOff x="6593827" y="1661057"/>
              <a:chExt cx="459135" cy="297569"/>
            </a:xfrm>
            <a:solidFill>
              <a:schemeClr val="accent2"/>
            </a:solidFill>
          </p:grpSpPr>
          <p:sp>
            <p:nvSpPr>
              <p:cNvPr id="24" name="Freeform 23"/>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5" name="Freeform 24"/>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6" name="Freeform 25"/>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7" name="Freeform 26"/>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8" name="Freeform 27"/>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29" name="Freeform 28"/>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0" name="Freeform 29"/>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1" name="Freeform 30"/>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nvGrpSpPr>
            <p:cNvPr id="16" name="Group 15"/>
            <p:cNvGrpSpPr/>
            <p:nvPr/>
          </p:nvGrpSpPr>
          <p:grpSpPr>
            <a:xfrm>
              <a:off x="3482434" y="5391288"/>
              <a:ext cx="811761" cy="552985"/>
              <a:chOff x="3482434" y="3728732"/>
              <a:chExt cx="811761" cy="552985"/>
            </a:xfrm>
            <a:solidFill>
              <a:schemeClr val="accent2"/>
            </a:solidFill>
          </p:grpSpPr>
          <p:sp>
            <p:nvSpPr>
              <p:cNvPr id="18" name="Freeform 17"/>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nvGrpSpPr>
              <p:cNvPr id="19" name="Group 18"/>
              <p:cNvGrpSpPr/>
              <p:nvPr/>
            </p:nvGrpSpPr>
            <p:grpSpPr>
              <a:xfrm>
                <a:off x="3482434" y="4212884"/>
                <a:ext cx="811761" cy="68833"/>
                <a:chOff x="3520928" y="3368689"/>
                <a:chExt cx="702973" cy="59609"/>
              </a:xfrm>
              <a:grpFill/>
            </p:grpSpPr>
            <p:sp>
              <p:nvSpPr>
                <p:cNvPr id="20" name="Freeform 19"/>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1" name="Freeform 20"/>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sp>
              <p:nvSpPr>
                <p:cNvPr id="22" name="Freeform 21"/>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b="1"/>
                </a:p>
              </p:txBody>
            </p:sp>
          </p:grpSp>
        </p:grpSp>
      </p:grpSp>
      <p:sp>
        <p:nvSpPr>
          <p:cNvPr id="5" name="Text Placeholder 4"/>
          <p:cNvSpPr>
            <a:spLocks noGrp="1"/>
          </p:cNvSpPr>
          <p:nvPr>
            <p:ph type="body" sz="quarter" idx="14"/>
          </p:nvPr>
        </p:nvSpPr>
        <p:spPr/>
        <p:txBody>
          <a:bodyPr/>
          <a:lstStyle/>
          <a:p>
            <a:endParaRPr lang="en-AU"/>
          </a:p>
        </p:txBody>
      </p:sp>
      <p:sp>
        <p:nvSpPr>
          <p:cNvPr id="6" name="Rectangle 5"/>
          <p:cNvSpPr/>
          <p:nvPr/>
        </p:nvSpPr>
        <p:spPr>
          <a:xfrm>
            <a:off x="4453217" y="2387084"/>
            <a:ext cx="237566" cy="369332"/>
          </a:xfrm>
          <a:prstGeom prst="rect">
            <a:avLst/>
          </a:prstGeom>
        </p:spPr>
        <p:txBody>
          <a:bodyPr wrap="none">
            <a:spAutoFit/>
          </a:bodyPr>
          <a:lstStyle/>
          <a:p>
            <a:r>
              <a:rPr lang="en-AU" dirty="0"/>
              <a:t> </a:t>
            </a:r>
          </a:p>
        </p:txBody>
      </p:sp>
      <p:pic>
        <p:nvPicPr>
          <p:cNvPr id="32" name="Shape 653"/>
          <p:cNvPicPr preferRelativeResize="0">
            <a:picLocks/>
          </p:cNvPicPr>
          <p:nvPr/>
        </p:nvPicPr>
        <p:blipFill rotWithShape="1">
          <a:blip r:embed="rId3">
            <a:alphaModFix/>
          </a:blip>
          <a:srcRect/>
          <a:stretch/>
        </p:blipFill>
        <p:spPr>
          <a:xfrm>
            <a:off x="1043608" y="1369219"/>
            <a:ext cx="6627282" cy="3263504"/>
          </a:xfrm>
          <a:prstGeom prst="rect">
            <a:avLst/>
          </a:prstGeom>
          <a:noFill/>
          <a:ln>
            <a:noFill/>
          </a:ln>
        </p:spPr>
      </p:pic>
    </p:spTree>
    <p:extLst>
      <p:ext uri="{BB962C8B-B14F-4D97-AF65-F5344CB8AC3E}">
        <p14:creationId xmlns:p14="http://schemas.microsoft.com/office/powerpoint/2010/main" val="35543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ARNet">
      <a:dk1>
        <a:sysClr val="windowText" lastClr="000000"/>
      </a:dk1>
      <a:lt1>
        <a:sysClr val="window" lastClr="FFFFFF"/>
      </a:lt1>
      <a:dk2>
        <a:srgbClr val="393939"/>
      </a:dk2>
      <a:lt2>
        <a:srgbClr val="F7F7F7"/>
      </a:lt2>
      <a:accent1>
        <a:srgbClr val="F7941E"/>
      </a:accent1>
      <a:accent2>
        <a:srgbClr val="8A8C8E"/>
      </a:accent2>
      <a:accent3>
        <a:srgbClr val="000000"/>
      </a:accent3>
      <a:accent4>
        <a:srgbClr val="B9B9B9"/>
      </a:accent4>
      <a:accent5>
        <a:srgbClr val="393939"/>
      </a:accent5>
      <a:accent6>
        <a:srgbClr val="7C7C7C"/>
      </a:accent6>
      <a:hlink>
        <a:srgbClr val="F7941E"/>
      </a:hlink>
      <a:folHlink>
        <a:srgbClr val="B9B9B9"/>
      </a:folHlink>
    </a:clrScheme>
    <a:fontScheme name="AARNe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solidFill>
              <a:schemeClr val="tx2"/>
            </a:solidFill>
          </a:defRPr>
        </a:defPPr>
      </a:lstStyle>
    </a:txDef>
  </a:objectDefaults>
  <a:extraClrSchemeLst/>
  <a:custClrLst>
    <a:custClr name="Custom Color 1">
      <a:srgbClr val="74D0F6"/>
    </a:custClr>
    <a:custClr name="Custom Color 2">
      <a:srgbClr val="867FB7"/>
    </a:custClr>
    <a:custClr name="Custom Color 3">
      <a:srgbClr val="174F62"/>
    </a:custClr>
    <a:custClr name="Custom Color 4">
      <a:srgbClr val="7BAE92"/>
    </a:custClr>
    <a:custClr name="Custom Color 5">
      <a:srgbClr val="EBDED3"/>
    </a:custClr>
  </a:custClrLst>
  <a:extLst>
    <a:ext uri="{05A4C25C-085E-4340-85A3-A5531E510DB2}">
      <thm15:themeFamily xmlns:thm15="http://schemas.microsoft.com/office/thememl/2012/main" name="Presentation3" id="{FAE295A4-F85A-CA4C-96E4-AE11510CA9CF}" vid="{21C1FEB2-BB33-7D46-B4D1-9438444AB2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AAR_004_Template_V03</Template>
  <TotalTime>1621</TotalTime>
  <Words>1217</Words>
  <Application>Microsoft Macintosh PowerPoint</Application>
  <PresentationFormat>On-screen Show (16:9)</PresentationFormat>
  <Paragraphs>156</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Helvetica</vt:lpstr>
      <vt:lpstr>Office Theme</vt:lpstr>
      <vt:lpstr>Automate all the thingS!</vt:lpstr>
      <vt:lpstr>PowerPoint Presentation</vt:lpstr>
      <vt:lpstr>PowerPoint Presentation</vt:lpstr>
      <vt:lpstr>Why automate?</vt:lpstr>
      <vt:lpstr>PowerPoint Presentation</vt:lpstr>
      <vt:lpstr>Really why?</vt:lpstr>
      <vt:lpstr>PowerPoint Presentation</vt:lpstr>
      <vt:lpstr>PowerPoint Presentation</vt:lpstr>
      <vt:lpstr>PowerPoint Presentation</vt:lpstr>
      <vt:lpstr>So, why?</vt:lpstr>
      <vt:lpstr>PowerPoint Presentation</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AARNet</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AARNet-X</dc:title>
  <dc:subject/>
  <dc:creator>Warrick Mitchell</dc:creator>
  <cp:keywords/>
  <dc:description/>
  <cp:lastModifiedBy>David Wilde</cp:lastModifiedBy>
  <cp:revision>69</cp:revision>
  <dcterms:created xsi:type="dcterms:W3CDTF">2017-10-08T22:22:32Z</dcterms:created>
  <dcterms:modified xsi:type="dcterms:W3CDTF">2018-06-08T11:41:13Z</dcterms:modified>
  <cp:category/>
</cp:coreProperties>
</file>