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sldIdLst>
    <p:sldId id="376" r:id="rId2"/>
    <p:sldId id="414" r:id="rId3"/>
    <p:sldId id="413" r:id="rId4"/>
    <p:sldId id="417" r:id="rId5"/>
    <p:sldId id="418" r:id="rId6"/>
    <p:sldId id="426" r:id="rId7"/>
    <p:sldId id="424" r:id="rId8"/>
    <p:sldId id="421" r:id="rId9"/>
    <p:sldId id="416" r:id="rId10"/>
    <p:sldId id="400" r:id="rId11"/>
    <p:sldId id="415" r:id="rId12"/>
    <p:sldId id="420" r:id="rId13"/>
    <p:sldId id="427" r:id="rId14"/>
    <p:sldId id="32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09" userDrawn="1">
          <p15:clr>
            <a:srgbClr val="A4A3A4"/>
          </p15:clr>
        </p15:guide>
        <p15:guide id="3" pos="3870">
          <p15:clr>
            <a:srgbClr val="A4A3A4"/>
          </p15:clr>
        </p15:guide>
        <p15:guide id="4" pos="249">
          <p15:clr>
            <a:srgbClr val="A4A3A4"/>
          </p15:clr>
        </p15:guide>
        <p15:guide id="5" pos="3515" userDrawn="1">
          <p15:clr>
            <a:srgbClr val="A4A3A4"/>
          </p15:clr>
        </p15:guide>
        <p15:guide id="6" pos="2705">
          <p15:clr>
            <a:srgbClr val="A4A3A4"/>
          </p15:clr>
        </p15:guide>
        <p15:guide id="7" pos="18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Gifford" initials="J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196"/>
    <a:srgbClr val="864B05"/>
    <a:srgbClr val="8A8C8E"/>
    <a:srgbClr val="F47920"/>
    <a:srgbClr val="393939"/>
    <a:srgbClr val="C8C8C8"/>
    <a:srgbClr val="C7C8C9"/>
    <a:srgbClr val="FEF6EC"/>
    <a:srgbClr val="D9D9D9"/>
    <a:srgbClr val="EBDE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AARNet Custom Table">
    <a:wholeTbl>
      <a:tcTxStyle>
        <a:fontRef idx="minor"/>
        <a:srgbClr val="393939"/>
      </a:tcTxStyle>
      <a:tcStyle>
        <a:tcBdr>
          <a:left>
            <a:lnRef idx="0">
              <a:scrgbClr r="0" g="0" b="0"/>
            </a:lnRef>
          </a:left>
          <a:right>
            <a:lnRef idx="0">
              <a:scrgbClr r="0" g="0" b="0"/>
            </a:lnRef>
          </a:right>
          <a:top>
            <a:lnRef idx="0">
              <a:scrgbClr r="0" g="0" b="0"/>
            </a:lnRef>
          </a:top>
          <a:bottom>
            <a:lnRef idx="0">
              <a:scrgbClr r="0" g="0" b="0"/>
            </a:lnRef>
          </a:bottom>
          <a:insideH>
            <a:ln w="6350" cmpd="sng">
              <a:solidFill>
                <a:srgbClr val="B9B9B9"/>
              </a:solidFill>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000000"/>
      </a:tcTxStyle>
      <a:tcStyle>
        <a:tcBdr>
          <a:top>
            <a:lnRef idx="0">
              <a:scrgbClr r="0" g="0" b="0"/>
            </a:lnRef>
          </a:top>
          <a:bottom>
            <a:lnRef idx="0">
              <a:scrgbClr r="0" g="0" b="0"/>
            </a:lnRef>
          </a:bottom>
        </a:tcBdr>
        <a:fill>
          <a:solidFill>
            <a:srgbClr val="F7F7F7"/>
          </a:solidFill>
        </a:fill>
      </a:tcStyle>
    </a:lastCol>
    <a:firstCol>
      <a:tcTxStyle b="on">
        <a:fontRef idx="major"/>
        <a:srgbClr val="F7941E"/>
      </a:tcTxStyle>
      <a:tcStyle>
        <a:tcBdr>
          <a:top>
            <a:lnRef idx="0">
              <a:scrgbClr r="0" g="0" b="0"/>
            </a:lnRef>
          </a:top>
          <a:bottom>
            <a:lnRef idx="0">
              <a:scrgbClr r="0" g="0" b="0"/>
            </a:lnRef>
          </a:bottom>
        </a:tcBdr>
      </a:tcStyle>
    </a:firstCol>
    <a:lastRow>
      <a:tcTxStyle b="on">
        <a:fontRef idx="major"/>
        <a:srgbClr val="000000"/>
      </a:tcTxStyle>
      <a:tcStyle>
        <a:tcBdr>
          <a:top>
            <a:lnRef idx="0">
              <a:scrgbClr r="0" g="0" b="0"/>
            </a:lnRef>
          </a:top>
          <a:bottom>
            <a:lnRef idx="0">
              <a:scrgbClr r="0" g="0" b="0"/>
            </a:lnRef>
          </a:bottom>
        </a:tcBdr>
        <a:fill>
          <a:solidFill>
            <a:srgbClr val="F7F7F7"/>
          </a:solidFill>
        </a:fill>
      </a:tcStyle>
    </a:lastRow>
    <a:firstRow>
      <a:tcTxStyle b="on">
        <a:fontRef idx="major"/>
        <a:srgbClr val="F7941E"/>
      </a:tcTxStyle>
      <a:tcStyle>
        <a:tcBdr>
          <a:top>
            <a:lnRef idx="0">
              <a:scrgbClr r="0" g="0" b="0"/>
            </a:lnRef>
          </a:top>
          <a:bottom>
            <a:ln w="31750" cmpd="sng">
              <a:solidFill>
                <a:srgbClr val="F7941E"/>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77" autoAdjust="0"/>
    <p:restoredTop sz="86412" autoAdjust="0"/>
  </p:normalViewPr>
  <p:slideViewPr>
    <p:cSldViewPr snapToGrid="0" showGuides="1">
      <p:cViewPr varScale="1">
        <p:scale>
          <a:sx n="81" d="100"/>
          <a:sy n="81" d="100"/>
        </p:scale>
        <p:origin x="66" y="594"/>
      </p:cViewPr>
      <p:guideLst>
        <p:guide orient="horz" pos="1620"/>
        <p:guide orient="horz" pos="509"/>
        <p:guide pos="3870"/>
        <p:guide pos="249"/>
        <p:guide pos="3515"/>
        <p:guide pos="2705"/>
        <p:guide pos="1889"/>
      </p:guideLst>
    </p:cSldViewPr>
  </p:slideViewPr>
  <p:outlineViewPr>
    <p:cViewPr>
      <p:scale>
        <a:sx n="33" d="100"/>
        <a:sy n="33" d="100"/>
      </p:scale>
      <p:origin x="0" y="-2397"/>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Users Over Time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Sheet1!$A$4:$A$40</c:f>
              <c:strCache>
                <c:ptCount val="37"/>
                <c:pt idx="0">
                  <c:v>2015-06</c:v>
                </c:pt>
                <c:pt idx="1">
                  <c:v>2015-07</c:v>
                </c:pt>
                <c:pt idx="2">
                  <c:v>2015-08</c:v>
                </c:pt>
                <c:pt idx="3">
                  <c:v>2015-09</c:v>
                </c:pt>
                <c:pt idx="4">
                  <c:v>2015-10</c:v>
                </c:pt>
                <c:pt idx="5">
                  <c:v>2015-11</c:v>
                </c:pt>
                <c:pt idx="6">
                  <c:v>2015-12</c:v>
                </c:pt>
                <c:pt idx="7">
                  <c:v>2016-01</c:v>
                </c:pt>
                <c:pt idx="8">
                  <c:v>2016-02</c:v>
                </c:pt>
                <c:pt idx="9">
                  <c:v>2016-03</c:v>
                </c:pt>
                <c:pt idx="10">
                  <c:v>2016-04</c:v>
                </c:pt>
                <c:pt idx="11">
                  <c:v>2016-05</c:v>
                </c:pt>
                <c:pt idx="12">
                  <c:v>2016-06</c:v>
                </c:pt>
                <c:pt idx="13">
                  <c:v>2016-07</c:v>
                </c:pt>
                <c:pt idx="14">
                  <c:v>2016-08</c:v>
                </c:pt>
                <c:pt idx="15">
                  <c:v>2016-09</c:v>
                </c:pt>
                <c:pt idx="16">
                  <c:v>2016-10</c:v>
                </c:pt>
                <c:pt idx="17">
                  <c:v>2016-11</c:v>
                </c:pt>
                <c:pt idx="18">
                  <c:v>2016-12</c:v>
                </c:pt>
                <c:pt idx="19">
                  <c:v>2017-01</c:v>
                </c:pt>
                <c:pt idx="20">
                  <c:v>2017-02</c:v>
                </c:pt>
                <c:pt idx="21">
                  <c:v>2017-03</c:v>
                </c:pt>
                <c:pt idx="22">
                  <c:v>2017-04</c:v>
                </c:pt>
                <c:pt idx="23">
                  <c:v>2017-05</c:v>
                </c:pt>
                <c:pt idx="24">
                  <c:v>2017-06</c:v>
                </c:pt>
                <c:pt idx="25">
                  <c:v>2017-07</c:v>
                </c:pt>
                <c:pt idx="26">
                  <c:v>2017-08</c:v>
                </c:pt>
                <c:pt idx="27">
                  <c:v>2017-09</c:v>
                </c:pt>
                <c:pt idx="28">
                  <c:v>2017-10</c:v>
                </c:pt>
                <c:pt idx="29">
                  <c:v>2017-11</c:v>
                </c:pt>
                <c:pt idx="30">
                  <c:v>2017-12</c:v>
                </c:pt>
                <c:pt idx="31">
                  <c:v>2018-01</c:v>
                </c:pt>
                <c:pt idx="32">
                  <c:v>2018-02</c:v>
                </c:pt>
                <c:pt idx="33">
                  <c:v>2018-03</c:v>
                </c:pt>
                <c:pt idx="34">
                  <c:v>2018-04</c:v>
                </c:pt>
                <c:pt idx="35">
                  <c:v>2018-05</c:v>
                </c:pt>
                <c:pt idx="36">
                  <c:v>2018-06</c:v>
                </c:pt>
              </c:strCache>
            </c:strRef>
          </c:cat>
          <c:val>
            <c:numRef>
              <c:f>Sheet1!$B$4:$B$40</c:f>
              <c:numCache>
                <c:formatCode>General</c:formatCode>
                <c:ptCount val="37"/>
                <c:pt idx="0">
                  <c:v>9279</c:v>
                </c:pt>
                <c:pt idx="1">
                  <c:v>10110</c:v>
                </c:pt>
                <c:pt idx="2">
                  <c:v>11637</c:v>
                </c:pt>
                <c:pt idx="3">
                  <c:v>12919</c:v>
                </c:pt>
                <c:pt idx="4">
                  <c:v>14032</c:v>
                </c:pt>
                <c:pt idx="5">
                  <c:v>15505</c:v>
                </c:pt>
                <c:pt idx="6">
                  <c:v>16289</c:v>
                </c:pt>
                <c:pt idx="7">
                  <c:v>16865</c:v>
                </c:pt>
                <c:pt idx="8">
                  <c:v>17908</c:v>
                </c:pt>
                <c:pt idx="9">
                  <c:v>19155</c:v>
                </c:pt>
                <c:pt idx="10">
                  <c:v>20251</c:v>
                </c:pt>
                <c:pt idx="11">
                  <c:v>21540</c:v>
                </c:pt>
                <c:pt idx="12">
                  <c:v>22805</c:v>
                </c:pt>
                <c:pt idx="13">
                  <c:v>23888</c:v>
                </c:pt>
                <c:pt idx="14">
                  <c:v>25423</c:v>
                </c:pt>
                <c:pt idx="15">
                  <c:v>26522</c:v>
                </c:pt>
                <c:pt idx="16">
                  <c:v>27571</c:v>
                </c:pt>
                <c:pt idx="17">
                  <c:v>28796</c:v>
                </c:pt>
                <c:pt idx="18">
                  <c:v>29584</c:v>
                </c:pt>
                <c:pt idx="19">
                  <c:v>30500</c:v>
                </c:pt>
                <c:pt idx="20">
                  <c:v>31779</c:v>
                </c:pt>
                <c:pt idx="21">
                  <c:v>33606</c:v>
                </c:pt>
                <c:pt idx="22">
                  <c:v>34548</c:v>
                </c:pt>
                <c:pt idx="23">
                  <c:v>36034</c:v>
                </c:pt>
                <c:pt idx="24">
                  <c:v>37214</c:v>
                </c:pt>
                <c:pt idx="25">
                  <c:v>38260</c:v>
                </c:pt>
                <c:pt idx="26">
                  <c:v>38860</c:v>
                </c:pt>
                <c:pt idx="27">
                  <c:v>40968</c:v>
                </c:pt>
                <c:pt idx="28">
                  <c:v>42124</c:v>
                </c:pt>
                <c:pt idx="29">
                  <c:v>43521</c:v>
                </c:pt>
                <c:pt idx="30">
                  <c:v>44550</c:v>
                </c:pt>
                <c:pt idx="31">
                  <c:v>45574</c:v>
                </c:pt>
                <c:pt idx="32">
                  <c:v>46956</c:v>
                </c:pt>
                <c:pt idx="33">
                  <c:v>48485</c:v>
                </c:pt>
                <c:pt idx="34">
                  <c:v>49778</c:v>
                </c:pt>
                <c:pt idx="35">
                  <c:v>51409</c:v>
                </c:pt>
                <c:pt idx="36">
                  <c:v>51478</c:v>
                </c:pt>
              </c:numCache>
            </c:numRef>
          </c:val>
          <c:smooth val="0"/>
          <c:extLst>
            <c:ext xmlns:c16="http://schemas.microsoft.com/office/drawing/2014/chart" uri="{C3380CC4-5D6E-409C-BE32-E72D297353CC}">
              <c16:uniqueId val="{00000000-E180-4216-9CAA-929F2FE5C408}"/>
            </c:ext>
          </c:extLst>
        </c:ser>
        <c:dLbls>
          <c:showLegendKey val="0"/>
          <c:showVal val="0"/>
          <c:showCatName val="0"/>
          <c:showSerName val="0"/>
          <c:showPercent val="0"/>
          <c:showBubbleSize val="0"/>
        </c:dLbls>
        <c:smooth val="0"/>
        <c:axId val="-749175520"/>
        <c:axId val="-755411792"/>
      </c:lineChart>
      <c:catAx>
        <c:axId val="-749175520"/>
        <c:scaling>
          <c:orientation val="minMax"/>
        </c:scaling>
        <c:delete val="0"/>
        <c:axPos val="b"/>
        <c:majorGridlines>
          <c:spPr>
            <a:ln w="9525" cap="flat" cmpd="sng" algn="ctr">
              <a:solidFill>
                <a:schemeClr val="tx1">
                  <a:lumMod val="15000"/>
                  <a:lumOff val="85000"/>
                </a:schemeClr>
              </a:solidFill>
              <a:round/>
            </a:ln>
            <a:effectLst/>
          </c:spPr>
        </c:majorGridlines>
        <c:numFmt formatCode="[$-C09]dddd\,\ d\ m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411792"/>
        <c:crosses val="autoZero"/>
        <c:auto val="1"/>
        <c:lblAlgn val="ctr"/>
        <c:lblOffset val="100"/>
        <c:noMultiLvlLbl val="0"/>
      </c:catAx>
      <c:valAx>
        <c:axId val="-75541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17552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Number National/State (Total)</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Number National or State (Total)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A5C6-46D3-956B-22DDB28C29D5}"/>
              </c:ext>
            </c:extLst>
          </c:dPt>
          <c:dPt>
            <c:idx val="3"/>
            <c:bubble3D val="0"/>
            <c:spPr>
              <a:solidFill>
                <a:schemeClr val="accent4"/>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5C6-46D3-956B-22DDB28C29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Galleries (160)</c:v>
                </c:pt>
                <c:pt idx="1">
                  <c:v>Libraries (500)</c:v>
                </c:pt>
                <c:pt idx="2">
                  <c:v>Archives (8)</c:v>
                </c:pt>
                <c:pt idx="3">
                  <c:v>Museums (1000)</c:v>
                </c:pt>
              </c:strCache>
            </c:strRef>
          </c:cat>
          <c:val>
            <c:numRef>
              <c:f>Sheet1!$B$2:$B$5</c:f>
              <c:numCache>
                <c:formatCode>General</c:formatCode>
                <c:ptCount val="4"/>
                <c:pt idx="0">
                  <c:v>10</c:v>
                </c:pt>
                <c:pt idx="1">
                  <c:v>9</c:v>
                </c:pt>
                <c:pt idx="2">
                  <c:v>8</c:v>
                </c:pt>
                <c:pt idx="3">
                  <c:v>18</c:v>
                </c:pt>
              </c:numCache>
            </c:numRef>
          </c:val>
          <c:extLst>
            <c:ext xmlns:c16="http://schemas.microsoft.com/office/drawing/2014/chart" uri="{C3380CC4-5D6E-409C-BE32-E72D297353CC}">
              <c16:uniqueId val="{00000000-A5C6-46D3-956B-22DDB28C29D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Funding </a:t>
            </a:r>
            <a:r>
              <a:rPr lang="en-US" dirty="0"/>
              <a:t>(%</a:t>
            </a:r>
            <a:r>
              <a:rPr lang="en-US" dirty="0" err="1"/>
              <a:t>Gov</a:t>
            </a:r>
            <a:r>
              <a:rPr lang="en-US" dirty="0"/>
              <a: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Revenue (%Gov)</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C190-4EF1-B2EE-0547AAD7769D}"/>
              </c:ext>
            </c:extLst>
          </c:dPt>
          <c:dPt>
            <c:idx val="3"/>
            <c:bubble3D val="0"/>
            <c:spPr>
              <a:solidFill>
                <a:schemeClr val="accent4"/>
              </a:solidFill>
              <a:ln w="19050">
                <a:solidFill>
                  <a:schemeClr val="lt1"/>
                </a:solidFill>
              </a:ln>
              <a:effectLst/>
            </c:spPr>
          </c:dPt>
          <c:dLbls>
            <c:dLbl>
              <c:idx val="2"/>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7207519A-C68D-470B-A838-C67AF8D3C471}" type="VALUE">
                      <a:rPr lang="en-US" baseline="0">
                        <a:solidFill>
                          <a:schemeClr val="tx1"/>
                        </a:solidFill>
                      </a:rPr>
                      <a:pPr>
                        <a:defRPr baseline="0">
                          <a:solidFill>
                            <a:schemeClr val="tx1"/>
                          </a:solidFill>
                        </a:defRPr>
                      </a:pPr>
                      <a:t>[VALUE]</a:t>
                    </a:fld>
                    <a:endParaRPr lang="en-AU"/>
                  </a:p>
                </c:rich>
              </c:tx>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190-4EF1-B2EE-0547AAD7769D}"/>
                </c:ext>
              </c:extLst>
            </c:dLbl>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Galleries (65%)</c:v>
                </c:pt>
                <c:pt idx="1">
                  <c:v>Libraries (93%)</c:v>
                </c:pt>
                <c:pt idx="2">
                  <c:v>Archives (90%)</c:v>
                </c:pt>
                <c:pt idx="3">
                  <c:v>Museums (66%)</c:v>
                </c:pt>
              </c:strCache>
            </c:strRef>
          </c:cat>
          <c:val>
            <c:numRef>
              <c:f>Sheet1!$B$2:$B$5</c:f>
              <c:numCache>
                <c:formatCode>General</c:formatCode>
                <c:ptCount val="4"/>
                <c:pt idx="0">
                  <c:v>470</c:v>
                </c:pt>
                <c:pt idx="1">
                  <c:v>1220</c:v>
                </c:pt>
                <c:pt idx="2">
                  <c:v>140</c:v>
                </c:pt>
                <c:pt idx="3">
                  <c:v>710</c:v>
                </c:pt>
              </c:numCache>
            </c:numRef>
          </c:val>
          <c:extLst>
            <c:ext xmlns:c16="http://schemas.microsoft.com/office/drawing/2014/chart" uri="{C3380CC4-5D6E-409C-BE32-E72D297353CC}">
              <c16:uniqueId val="{00000000-C190-4EF1-B2EE-0547AAD7769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Employees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Galleries</c:v>
                </c:pt>
                <c:pt idx="1">
                  <c:v>Libraries</c:v>
                </c:pt>
                <c:pt idx="2">
                  <c:v>Archives</c:v>
                </c:pt>
                <c:pt idx="3">
                  <c:v>Museums</c:v>
                </c:pt>
              </c:strCache>
            </c:strRef>
          </c:cat>
          <c:val>
            <c:numRef>
              <c:f>Sheet1!$B$2:$B$5</c:f>
              <c:numCache>
                <c:formatCode>General</c:formatCode>
                <c:ptCount val="4"/>
                <c:pt idx="0">
                  <c:v>2510</c:v>
                </c:pt>
                <c:pt idx="1">
                  <c:v>12470</c:v>
                </c:pt>
                <c:pt idx="2">
                  <c:v>811</c:v>
                </c:pt>
                <c:pt idx="3">
                  <c:v>5150</c:v>
                </c:pt>
              </c:numCache>
            </c:numRef>
          </c:val>
          <c:extLst>
            <c:ext xmlns:c16="http://schemas.microsoft.com/office/drawing/2014/chart" uri="{C3380CC4-5D6E-409C-BE32-E72D297353CC}">
              <c16:uniqueId val="{00000000-EADF-428F-AF54-13B3D53A72F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Users Over Time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28575" cap="rnd">
              <a:solidFill>
                <a:schemeClr val="accent1"/>
              </a:solidFill>
              <a:round/>
            </a:ln>
            <a:effectLst/>
          </c:spPr>
          <c:marker>
            <c:symbol val="none"/>
          </c:marker>
          <c:cat>
            <c:strRef>
              <c:f>Sheet1!$A$4:$A$40</c:f>
              <c:strCache>
                <c:ptCount val="37"/>
                <c:pt idx="0">
                  <c:v>2015-06</c:v>
                </c:pt>
                <c:pt idx="1">
                  <c:v>2015-07</c:v>
                </c:pt>
                <c:pt idx="2">
                  <c:v>2015-08</c:v>
                </c:pt>
                <c:pt idx="3">
                  <c:v>2015-09</c:v>
                </c:pt>
                <c:pt idx="4">
                  <c:v>2015-10</c:v>
                </c:pt>
                <c:pt idx="5">
                  <c:v>2015-11</c:v>
                </c:pt>
                <c:pt idx="6">
                  <c:v>2015-12</c:v>
                </c:pt>
                <c:pt idx="7">
                  <c:v>2016-01</c:v>
                </c:pt>
                <c:pt idx="8">
                  <c:v>2016-02</c:v>
                </c:pt>
                <c:pt idx="9">
                  <c:v>2016-03</c:v>
                </c:pt>
                <c:pt idx="10">
                  <c:v>2016-04</c:v>
                </c:pt>
                <c:pt idx="11">
                  <c:v>2016-05</c:v>
                </c:pt>
                <c:pt idx="12">
                  <c:v>2016-06</c:v>
                </c:pt>
                <c:pt idx="13">
                  <c:v>2016-07</c:v>
                </c:pt>
                <c:pt idx="14">
                  <c:v>2016-08</c:v>
                </c:pt>
                <c:pt idx="15">
                  <c:v>2016-09</c:v>
                </c:pt>
                <c:pt idx="16">
                  <c:v>2016-10</c:v>
                </c:pt>
                <c:pt idx="17">
                  <c:v>2016-11</c:v>
                </c:pt>
                <c:pt idx="18">
                  <c:v>2016-12</c:v>
                </c:pt>
                <c:pt idx="19">
                  <c:v>2017-01</c:v>
                </c:pt>
                <c:pt idx="20">
                  <c:v>2017-02</c:v>
                </c:pt>
                <c:pt idx="21">
                  <c:v>2017-03</c:v>
                </c:pt>
                <c:pt idx="22">
                  <c:v>2017-04</c:v>
                </c:pt>
                <c:pt idx="23">
                  <c:v>2017-05</c:v>
                </c:pt>
                <c:pt idx="24">
                  <c:v>2017-06</c:v>
                </c:pt>
                <c:pt idx="25">
                  <c:v>2017-07</c:v>
                </c:pt>
                <c:pt idx="26">
                  <c:v>2017-08</c:v>
                </c:pt>
                <c:pt idx="27">
                  <c:v>2017-09</c:v>
                </c:pt>
                <c:pt idx="28">
                  <c:v>2017-10</c:v>
                </c:pt>
                <c:pt idx="29">
                  <c:v>2017-11</c:v>
                </c:pt>
                <c:pt idx="30">
                  <c:v>2017-12</c:v>
                </c:pt>
                <c:pt idx="31">
                  <c:v>2018-01</c:v>
                </c:pt>
                <c:pt idx="32">
                  <c:v>2018-02</c:v>
                </c:pt>
                <c:pt idx="33">
                  <c:v>2018-03</c:v>
                </c:pt>
                <c:pt idx="34">
                  <c:v>2018-04</c:v>
                </c:pt>
                <c:pt idx="35">
                  <c:v>2018-05</c:v>
                </c:pt>
                <c:pt idx="36">
                  <c:v>2018-06</c:v>
                </c:pt>
              </c:strCache>
            </c:strRef>
          </c:cat>
          <c:val>
            <c:numRef>
              <c:f>Sheet1!$B$4:$B$40</c:f>
              <c:numCache>
                <c:formatCode>General</c:formatCode>
                <c:ptCount val="37"/>
                <c:pt idx="0">
                  <c:v>9279</c:v>
                </c:pt>
                <c:pt idx="1">
                  <c:v>10110</c:v>
                </c:pt>
                <c:pt idx="2">
                  <c:v>11637</c:v>
                </c:pt>
                <c:pt idx="3">
                  <c:v>12919</c:v>
                </c:pt>
                <c:pt idx="4">
                  <c:v>14032</c:v>
                </c:pt>
                <c:pt idx="5">
                  <c:v>15505</c:v>
                </c:pt>
                <c:pt idx="6">
                  <c:v>16289</c:v>
                </c:pt>
                <c:pt idx="7">
                  <c:v>16865</c:v>
                </c:pt>
                <c:pt idx="8">
                  <c:v>17908</c:v>
                </c:pt>
                <c:pt idx="9">
                  <c:v>19155</c:v>
                </c:pt>
                <c:pt idx="10">
                  <c:v>20251</c:v>
                </c:pt>
                <c:pt idx="11">
                  <c:v>21540</c:v>
                </c:pt>
                <c:pt idx="12">
                  <c:v>22805</c:v>
                </c:pt>
                <c:pt idx="13">
                  <c:v>23888</c:v>
                </c:pt>
                <c:pt idx="14">
                  <c:v>25423</c:v>
                </c:pt>
                <c:pt idx="15">
                  <c:v>26522</c:v>
                </c:pt>
                <c:pt idx="16">
                  <c:v>27571</c:v>
                </c:pt>
                <c:pt idx="17">
                  <c:v>28796</c:v>
                </c:pt>
                <c:pt idx="18">
                  <c:v>29584</c:v>
                </c:pt>
                <c:pt idx="19">
                  <c:v>30500</c:v>
                </c:pt>
                <c:pt idx="20">
                  <c:v>31779</c:v>
                </c:pt>
                <c:pt idx="21">
                  <c:v>33606</c:v>
                </c:pt>
                <c:pt idx="22">
                  <c:v>34548</c:v>
                </c:pt>
                <c:pt idx="23">
                  <c:v>36034</c:v>
                </c:pt>
                <c:pt idx="24">
                  <c:v>37214</c:v>
                </c:pt>
                <c:pt idx="25">
                  <c:v>38260</c:v>
                </c:pt>
                <c:pt idx="26">
                  <c:v>38860</c:v>
                </c:pt>
                <c:pt idx="27">
                  <c:v>40968</c:v>
                </c:pt>
                <c:pt idx="28">
                  <c:v>42124</c:v>
                </c:pt>
                <c:pt idx="29">
                  <c:v>43521</c:v>
                </c:pt>
                <c:pt idx="30">
                  <c:v>44550</c:v>
                </c:pt>
                <c:pt idx="31">
                  <c:v>45574</c:v>
                </c:pt>
                <c:pt idx="32">
                  <c:v>46956</c:v>
                </c:pt>
                <c:pt idx="33">
                  <c:v>48485</c:v>
                </c:pt>
                <c:pt idx="34">
                  <c:v>49778</c:v>
                </c:pt>
                <c:pt idx="35">
                  <c:v>51409</c:v>
                </c:pt>
                <c:pt idx="36">
                  <c:v>51478</c:v>
                </c:pt>
              </c:numCache>
            </c:numRef>
          </c:val>
          <c:smooth val="0"/>
          <c:extLst>
            <c:ext xmlns:c16="http://schemas.microsoft.com/office/drawing/2014/chart" uri="{C3380CC4-5D6E-409C-BE32-E72D297353CC}">
              <c16:uniqueId val="{00000000-E180-4216-9CAA-929F2FE5C408}"/>
            </c:ext>
          </c:extLst>
        </c:ser>
        <c:dLbls>
          <c:showLegendKey val="0"/>
          <c:showVal val="0"/>
          <c:showCatName val="0"/>
          <c:showSerName val="0"/>
          <c:showPercent val="0"/>
          <c:showBubbleSize val="0"/>
        </c:dLbls>
        <c:smooth val="0"/>
        <c:axId val="-749175520"/>
        <c:axId val="-755411792"/>
      </c:lineChart>
      <c:catAx>
        <c:axId val="-749175520"/>
        <c:scaling>
          <c:orientation val="minMax"/>
        </c:scaling>
        <c:delete val="0"/>
        <c:axPos val="b"/>
        <c:majorGridlines>
          <c:spPr>
            <a:ln w="9525" cap="flat" cmpd="sng" algn="ctr">
              <a:solidFill>
                <a:schemeClr val="tx1">
                  <a:lumMod val="15000"/>
                  <a:lumOff val="85000"/>
                </a:schemeClr>
              </a:solidFill>
              <a:round/>
            </a:ln>
            <a:effectLst/>
          </c:spPr>
        </c:majorGridlines>
        <c:numFmt formatCode="[$-C09]dddd\,\ d\ m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411792"/>
        <c:crosses val="autoZero"/>
        <c:auto val="1"/>
        <c:lblAlgn val="ctr"/>
        <c:lblOffset val="100"/>
        <c:noMultiLvlLbl val="0"/>
      </c:catAx>
      <c:valAx>
        <c:axId val="-75541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17552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DC85E-FE89-4997-A347-C10E3584447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A70FBD04-3B42-4FBE-9FFF-14A360D352E7}">
      <dgm:prSet phldrT="[Text]"/>
      <dgm:spPr/>
      <dgm:t>
        <a:bodyPr/>
        <a:lstStyle/>
        <a:p>
          <a:r>
            <a:rPr lang="en-AU" b="1" dirty="0" smtClean="0"/>
            <a:t>Making the public part of what we do</a:t>
          </a:r>
          <a:endParaRPr lang="en-US" b="1" dirty="0"/>
        </a:p>
      </dgm:t>
    </dgm:pt>
    <dgm:pt modelId="{82EAC0F7-E932-4642-BD5F-DE1EFC492CBD}" type="parTrans" cxnId="{B7A8A66B-AF69-45F4-B537-121626522BE7}">
      <dgm:prSet/>
      <dgm:spPr/>
      <dgm:t>
        <a:bodyPr/>
        <a:lstStyle/>
        <a:p>
          <a:endParaRPr lang="en-US"/>
        </a:p>
      </dgm:t>
    </dgm:pt>
    <dgm:pt modelId="{752DAF05-F94D-428B-8FD4-AD46C75944FF}" type="sibTrans" cxnId="{B7A8A66B-AF69-45F4-B537-121626522BE7}">
      <dgm:prSet/>
      <dgm:spPr/>
      <dgm:t>
        <a:bodyPr/>
        <a:lstStyle/>
        <a:p>
          <a:endParaRPr lang="en-US"/>
        </a:p>
      </dgm:t>
    </dgm:pt>
    <dgm:pt modelId="{8E23E25B-B840-4583-A6AD-4FEFA68D98AB}">
      <dgm:prSet/>
      <dgm:spPr/>
      <dgm:t>
        <a:bodyPr/>
        <a:lstStyle/>
        <a:p>
          <a:r>
            <a:rPr lang="en-AU" b="1" smtClean="0"/>
            <a:t>Becoming central to community wellbeing</a:t>
          </a:r>
          <a:endParaRPr lang="en-AU" b="1"/>
        </a:p>
      </dgm:t>
    </dgm:pt>
    <dgm:pt modelId="{B954EE8F-21F6-43E2-B2FD-6A81194E825E}" type="parTrans" cxnId="{75FCCFBE-CE83-496D-95D7-0083FCF039AF}">
      <dgm:prSet/>
      <dgm:spPr/>
      <dgm:t>
        <a:bodyPr/>
        <a:lstStyle/>
        <a:p>
          <a:endParaRPr lang="en-US"/>
        </a:p>
      </dgm:t>
    </dgm:pt>
    <dgm:pt modelId="{39BEFDB6-8D6F-46B6-A8A4-1E7A5BB971CE}" type="sibTrans" cxnId="{75FCCFBE-CE83-496D-95D7-0083FCF039AF}">
      <dgm:prSet/>
      <dgm:spPr/>
      <dgm:t>
        <a:bodyPr/>
        <a:lstStyle/>
        <a:p>
          <a:endParaRPr lang="en-US"/>
        </a:p>
      </dgm:t>
    </dgm:pt>
    <dgm:pt modelId="{A8C9ADFE-B008-4B86-B0B4-722F81EB5183}">
      <dgm:prSet/>
      <dgm:spPr/>
      <dgm:t>
        <a:bodyPr/>
        <a:lstStyle/>
        <a:p>
          <a:r>
            <a:rPr lang="en-AU" b="1" dirty="0" smtClean="0"/>
            <a:t>Beyond digitisation – creative reuse</a:t>
          </a:r>
          <a:endParaRPr lang="en-AU" b="1" dirty="0"/>
        </a:p>
      </dgm:t>
    </dgm:pt>
    <dgm:pt modelId="{3DEF9F87-697F-4FC5-B33D-2F06DD94A5B7}" type="parTrans" cxnId="{9B3E192F-94F8-4F18-9B30-F03731E9A39D}">
      <dgm:prSet/>
      <dgm:spPr/>
      <dgm:t>
        <a:bodyPr/>
        <a:lstStyle/>
        <a:p>
          <a:endParaRPr lang="en-US"/>
        </a:p>
      </dgm:t>
    </dgm:pt>
    <dgm:pt modelId="{9A5E5AED-322B-4F25-A221-9395B0C2098A}" type="sibTrans" cxnId="{9B3E192F-94F8-4F18-9B30-F03731E9A39D}">
      <dgm:prSet/>
      <dgm:spPr/>
      <dgm:t>
        <a:bodyPr/>
        <a:lstStyle/>
        <a:p>
          <a:endParaRPr lang="en-US"/>
        </a:p>
      </dgm:t>
    </dgm:pt>
    <dgm:pt modelId="{5E2798E1-4909-474E-A1C1-E42CD1BC3E18}">
      <dgm:prSet/>
      <dgm:spPr/>
      <dgm:t>
        <a:bodyPr/>
        <a:lstStyle/>
        <a:p>
          <a:r>
            <a:rPr lang="en-AU" b="1" smtClean="0"/>
            <a:t>Developing funding for strategic initiatives</a:t>
          </a:r>
          <a:endParaRPr lang="en-AU" b="1"/>
        </a:p>
      </dgm:t>
    </dgm:pt>
    <dgm:pt modelId="{1EF21798-520E-417A-ABB3-394BE795F25A}" type="parTrans" cxnId="{EF4E0771-5EFB-4371-82D6-0B7F90A05E29}">
      <dgm:prSet/>
      <dgm:spPr/>
      <dgm:t>
        <a:bodyPr/>
        <a:lstStyle/>
        <a:p>
          <a:endParaRPr lang="en-US"/>
        </a:p>
      </dgm:t>
    </dgm:pt>
    <dgm:pt modelId="{1BA39C06-0F08-4DE3-B803-CA2D77280A83}" type="sibTrans" cxnId="{EF4E0771-5EFB-4371-82D6-0B7F90A05E29}">
      <dgm:prSet/>
      <dgm:spPr/>
      <dgm:t>
        <a:bodyPr/>
        <a:lstStyle/>
        <a:p>
          <a:endParaRPr lang="en-US"/>
        </a:p>
      </dgm:t>
    </dgm:pt>
    <dgm:pt modelId="{AAD239DE-F4EA-4BE1-8979-2E009C64E26D}">
      <dgm:prSet/>
      <dgm:spPr/>
      <dgm:t>
        <a:bodyPr/>
        <a:lstStyle/>
        <a:p>
          <a:r>
            <a:rPr lang="en-AU" b="1" dirty="0" smtClean="0"/>
            <a:t>Digitisation and Access</a:t>
          </a:r>
          <a:endParaRPr lang="en-AU" b="1" dirty="0"/>
        </a:p>
      </dgm:t>
    </dgm:pt>
    <dgm:pt modelId="{F1F7E26F-3A9A-4C7F-8671-47DE02479370}" type="parTrans" cxnId="{DFA39261-4B55-430F-A314-BFCED0FE0B0C}">
      <dgm:prSet/>
      <dgm:spPr/>
      <dgm:t>
        <a:bodyPr/>
        <a:lstStyle/>
        <a:p>
          <a:endParaRPr lang="en-US"/>
        </a:p>
      </dgm:t>
    </dgm:pt>
    <dgm:pt modelId="{D3C7907E-414A-470E-8196-9C6FF83D0BD5}" type="sibTrans" cxnId="{DFA39261-4B55-430F-A314-BFCED0FE0B0C}">
      <dgm:prSet/>
      <dgm:spPr/>
      <dgm:t>
        <a:bodyPr/>
        <a:lstStyle/>
        <a:p>
          <a:endParaRPr lang="en-US"/>
        </a:p>
      </dgm:t>
    </dgm:pt>
    <dgm:pt modelId="{5E92FBD6-FE4B-44CF-B03D-67488327F160}">
      <dgm:prSet/>
      <dgm:spPr/>
      <dgm:t>
        <a:bodyPr/>
        <a:lstStyle/>
        <a:p>
          <a:r>
            <a:rPr lang="en-AU" b="1" smtClean="0"/>
            <a:t>Digital Preservation</a:t>
          </a:r>
          <a:endParaRPr lang="en-AU" b="1"/>
        </a:p>
      </dgm:t>
    </dgm:pt>
    <dgm:pt modelId="{22DC1F7F-2C5F-49EA-A37E-8F8DC5A02D6B}" type="parTrans" cxnId="{D322B15C-C14B-465A-A581-84E2BC390AA7}">
      <dgm:prSet/>
      <dgm:spPr/>
      <dgm:t>
        <a:bodyPr/>
        <a:lstStyle/>
        <a:p>
          <a:endParaRPr lang="en-US"/>
        </a:p>
      </dgm:t>
    </dgm:pt>
    <dgm:pt modelId="{C4164A49-98E5-40FE-BE65-99144162BA33}" type="sibTrans" cxnId="{D322B15C-C14B-465A-A581-84E2BC390AA7}">
      <dgm:prSet/>
      <dgm:spPr/>
      <dgm:t>
        <a:bodyPr/>
        <a:lstStyle/>
        <a:p>
          <a:endParaRPr lang="en-US"/>
        </a:p>
      </dgm:t>
    </dgm:pt>
    <dgm:pt modelId="{C70F49D3-C485-45AF-AC65-7680D009CD8B}">
      <dgm:prSet/>
      <dgm:spPr/>
      <dgm:t>
        <a:bodyPr/>
        <a:lstStyle/>
        <a:p>
          <a:r>
            <a:rPr lang="en-AU" b="1" smtClean="0"/>
            <a:t>Skills and organisational change</a:t>
          </a:r>
          <a:endParaRPr lang="en-AU" b="1"/>
        </a:p>
      </dgm:t>
    </dgm:pt>
    <dgm:pt modelId="{F3964DDF-D5CA-44CB-B87D-B192D56F7900}" type="parTrans" cxnId="{1170C6F1-4A25-443E-805B-2038BEAE257B}">
      <dgm:prSet/>
      <dgm:spPr/>
      <dgm:t>
        <a:bodyPr/>
        <a:lstStyle/>
        <a:p>
          <a:endParaRPr lang="en-US"/>
        </a:p>
      </dgm:t>
    </dgm:pt>
    <dgm:pt modelId="{BB52B1C6-51D7-4052-919E-948D003951D2}" type="sibTrans" cxnId="{1170C6F1-4A25-443E-805B-2038BEAE257B}">
      <dgm:prSet/>
      <dgm:spPr/>
      <dgm:t>
        <a:bodyPr/>
        <a:lstStyle/>
        <a:p>
          <a:endParaRPr lang="en-US"/>
        </a:p>
      </dgm:t>
    </dgm:pt>
    <dgm:pt modelId="{4FC20EB1-7DC1-40F6-BFB8-5D0CCABCD2AA}">
      <dgm:prSet/>
      <dgm:spPr/>
      <dgm:t>
        <a:bodyPr/>
        <a:lstStyle/>
        <a:p>
          <a:r>
            <a:rPr lang="en-AU" b="1" dirty="0" smtClean="0"/>
            <a:t>Shared infrastructure</a:t>
          </a:r>
          <a:endParaRPr lang="en-AU" b="1" dirty="0"/>
        </a:p>
      </dgm:t>
    </dgm:pt>
    <dgm:pt modelId="{07FCBC89-3D59-40DE-AFA1-F6449135C325}" type="parTrans" cxnId="{EEC34A35-ABBF-4EB1-BF4E-5711BD3E25E0}">
      <dgm:prSet/>
      <dgm:spPr/>
      <dgm:t>
        <a:bodyPr/>
        <a:lstStyle/>
        <a:p>
          <a:endParaRPr lang="en-US"/>
        </a:p>
      </dgm:t>
    </dgm:pt>
    <dgm:pt modelId="{6CAE1697-BD44-4B0B-80FD-3E5BDEE790E4}" type="sibTrans" cxnId="{EEC34A35-ABBF-4EB1-BF4E-5711BD3E25E0}">
      <dgm:prSet/>
      <dgm:spPr/>
      <dgm:t>
        <a:bodyPr/>
        <a:lstStyle/>
        <a:p>
          <a:endParaRPr lang="en-US"/>
        </a:p>
      </dgm:t>
    </dgm:pt>
    <dgm:pt modelId="{CEC78B66-EC14-4F65-8746-FE1545F491F4}">
      <dgm:prSet/>
      <dgm:spPr/>
      <dgm:t>
        <a:bodyPr/>
        <a:lstStyle/>
        <a:p>
          <a:r>
            <a:rPr lang="en-AU" b="1" dirty="0" smtClean="0"/>
            <a:t>Trans-disciplinary collaboration and research partnerships</a:t>
          </a:r>
          <a:endParaRPr lang="en-AU" b="1" dirty="0"/>
        </a:p>
      </dgm:t>
    </dgm:pt>
    <dgm:pt modelId="{2F785E0C-C755-4AEC-A8B6-F69FEFF37CDF}" type="parTrans" cxnId="{BCF0CA9C-73FD-45CF-965F-1BD2AE6A6448}">
      <dgm:prSet/>
      <dgm:spPr/>
      <dgm:t>
        <a:bodyPr/>
        <a:lstStyle/>
        <a:p>
          <a:endParaRPr lang="en-US"/>
        </a:p>
      </dgm:t>
    </dgm:pt>
    <dgm:pt modelId="{B04E3FA4-CAFC-4DC9-83FB-AB1F89EBE92C}" type="sibTrans" cxnId="{BCF0CA9C-73FD-45CF-965F-1BD2AE6A6448}">
      <dgm:prSet/>
      <dgm:spPr/>
      <dgm:t>
        <a:bodyPr/>
        <a:lstStyle/>
        <a:p>
          <a:endParaRPr lang="en-US"/>
        </a:p>
      </dgm:t>
    </dgm:pt>
    <dgm:pt modelId="{D0DE5FBC-160E-422D-B7FA-6A721322D62A}">
      <dgm:prSet phldrT="[Text]"/>
      <dgm:spPr>
        <a:solidFill>
          <a:srgbClr val="33CCFF"/>
        </a:solidFill>
      </dgm:spPr>
      <dgm:t>
        <a:bodyPr/>
        <a:lstStyle/>
        <a:p>
          <a:r>
            <a:rPr lang="en-US" b="1" dirty="0" smtClean="0">
              <a:solidFill>
                <a:schemeClr val="accent2">
                  <a:lumMod val="50000"/>
                </a:schemeClr>
              </a:solidFill>
            </a:rPr>
            <a:t>Four Strategies</a:t>
          </a:r>
          <a:endParaRPr lang="en-US" b="1" dirty="0">
            <a:solidFill>
              <a:schemeClr val="accent2">
                <a:lumMod val="50000"/>
              </a:schemeClr>
            </a:solidFill>
          </a:endParaRPr>
        </a:p>
      </dgm:t>
    </dgm:pt>
    <dgm:pt modelId="{28106C71-7147-40B5-AB1E-A543A67CDADA}" type="parTrans" cxnId="{7B4AFD77-3F7F-41F0-9DF7-7C1EA4C238AD}">
      <dgm:prSet/>
      <dgm:spPr/>
      <dgm:t>
        <a:bodyPr/>
        <a:lstStyle/>
        <a:p>
          <a:endParaRPr lang="en-US"/>
        </a:p>
      </dgm:t>
    </dgm:pt>
    <dgm:pt modelId="{0B1212F0-2E73-4D70-AA36-35F2BB99B24D}" type="sibTrans" cxnId="{7B4AFD77-3F7F-41F0-9DF7-7C1EA4C238AD}">
      <dgm:prSet/>
      <dgm:spPr/>
      <dgm:t>
        <a:bodyPr/>
        <a:lstStyle/>
        <a:p>
          <a:endParaRPr lang="en-US"/>
        </a:p>
      </dgm:t>
    </dgm:pt>
    <dgm:pt modelId="{4FE2F52C-4290-40EA-8BC1-325D1F553464}">
      <dgm:prSet phldrT="[Text]"/>
      <dgm:spPr>
        <a:solidFill>
          <a:srgbClr val="9999FF"/>
        </a:solidFill>
      </dgm:spPr>
      <dgm:t>
        <a:bodyPr/>
        <a:lstStyle/>
        <a:p>
          <a:r>
            <a:rPr lang="en-AU" b="1" dirty="0" smtClean="0">
              <a:solidFill>
                <a:schemeClr val="accent2">
                  <a:lumMod val="50000"/>
                </a:schemeClr>
              </a:solidFill>
            </a:rPr>
            <a:t>National Leadership &amp; Collaboration Forum</a:t>
          </a:r>
          <a:endParaRPr lang="en-US" dirty="0">
            <a:solidFill>
              <a:schemeClr val="accent2">
                <a:lumMod val="50000"/>
              </a:schemeClr>
            </a:solidFill>
          </a:endParaRPr>
        </a:p>
      </dgm:t>
    </dgm:pt>
    <dgm:pt modelId="{0020A9FC-B87C-4B63-9266-C662E682FFC7}" type="parTrans" cxnId="{B4374CBB-2469-495D-B664-2F5E6753E1E2}">
      <dgm:prSet/>
      <dgm:spPr/>
      <dgm:t>
        <a:bodyPr/>
        <a:lstStyle/>
        <a:p>
          <a:endParaRPr lang="en-US"/>
        </a:p>
      </dgm:t>
    </dgm:pt>
    <dgm:pt modelId="{530C6988-7A45-4D13-B4E8-D7A46BAA64E2}" type="sibTrans" cxnId="{B4374CBB-2469-495D-B664-2F5E6753E1E2}">
      <dgm:prSet/>
      <dgm:spPr/>
      <dgm:t>
        <a:bodyPr/>
        <a:lstStyle/>
        <a:p>
          <a:endParaRPr lang="en-US"/>
        </a:p>
      </dgm:t>
    </dgm:pt>
    <dgm:pt modelId="{9CFBA146-F756-4FC7-87F9-3D88BEC257B7}">
      <dgm:prSet phldrT="[Text]"/>
      <dgm:spPr>
        <a:solidFill>
          <a:srgbClr val="5BC992"/>
        </a:solidFill>
      </dgm:spPr>
      <dgm:t>
        <a:bodyPr/>
        <a:lstStyle/>
        <a:p>
          <a:r>
            <a:rPr lang="en-AU" b="1" dirty="0" smtClean="0">
              <a:solidFill>
                <a:schemeClr val="accent2">
                  <a:lumMod val="50000"/>
                </a:schemeClr>
              </a:solidFill>
            </a:rPr>
            <a:t>A National Framework for Collaboration</a:t>
          </a:r>
          <a:endParaRPr lang="en-US" dirty="0">
            <a:solidFill>
              <a:schemeClr val="accent2">
                <a:lumMod val="50000"/>
              </a:schemeClr>
            </a:solidFill>
          </a:endParaRPr>
        </a:p>
      </dgm:t>
    </dgm:pt>
    <dgm:pt modelId="{F9132AA4-C81D-40F6-8573-A45BD1A25ABE}" type="parTrans" cxnId="{3C22EA76-D85C-42A2-9436-FB6533AD0C1E}">
      <dgm:prSet/>
      <dgm:spPr/>
      <dgm:t>
        <a:bodyPr/>
        <a:lstStyle/>
        <a:p>
          <a:endParaRPr lang="en-US"/>
        </a:p>
      </dgm:t>
    </dgm:pt>
    <dgm:pt modelId="{86A6206B-1AFF-45B3-99FB-A7F1C212A7FF}" type="sibTrans" cxnId="{3C22EA76-D85C-42A2-9436-FB6533AD0C1E}">
      <dgm:prSet/>
      <dgm:spPr/>
      <dgm:t>
        <a:bodyPr/>
        <a:lstStyle/>
        <a:p>
          <a:endParaRPr lang="en-US"/>
        </a:p>
      </dgm:t>
    </dgm:pt>
    <dgm:pt modelId="{C33C8044-DF1C-45B8-A29A-28429322C049}" type="pres">
      <dgm:prSet presAssocID="{746DC85E-FE89-4997-A347-C10E3584447F}" presName="diagram" presStyleCnt="0">
        <dgm:presLayoutVars>
          <dgm:chPref val="1"/>
          <dgm:dir/>
          <dgm:animOne val="branch"/>
          <dgm:animLvl val="lvl"/>
          <dgm:resizeHandles/>
        </dgm:presLayoutVars>
      </dgm:prSet>
      <dgm:spPr/>
    </dgm:pt>
    <dgm:pt modelId="{D6EA095B-ED9E-4196-BA91-A1FCC6D9B3B4}" type="pres">
      <dgm:prSet presAssocID="{D0DE5FBC-160E-422D-B7FA-6A721322D62A}" presName="root" presStyleCnt="0"/>
      <dgm:spPr/>
    </dgm:pt>
    <dgm:pt modelId="{CA7AD3AB-947C-4D54-8ABC-5D02330D63C0}" type="pres">
      <dgm:prSet presAssocID="{D0DE5FBC-160E-422D-B7FA-6A721322D62A}" presName="rootComposite" presStyleCnt="0"/>
      <dgm:spPr/>
    </dgm:pt>
    <dgm:pt modelId="{9104131F-2E1F-45FB-9238-D221ECE6A674}" type="pres">
      <dgm:prSet presAssocID="{D0DE5FBC-160E-422D-B7FA-6A721322D62A}" presName="rootText" presStyleLbl="node1" presStyleIdx="0" presStyleCnt="3" custScaleX="185077"/>
      <dgm:spPr/>
    </dgm:pt>
    <dgm:pt modelId="{DFF36DE8-E909-4413-B318-F5D16CCC9B2A}" type="pres">
      <dgm:prSet presAssocID="{D0DE5FBC-160E-422D-B7FA-6A721322D62A}" presName="rootConnector" presStyleLbl="node1" presStyleIdx="0" presStyleCnt="3"/>
      <dgm:spPr/>
    </dgm:pt>
    <dgm:pt modelId="{FD84AAB0-BB96-466D-850D-F3B58BD7960C}" type="pres">
      <dgm:prSet presAssocID="{D0DE5FBC-160E-422D-B7FA-6A721322D62A}" presName="childShape" presStyleCnt="0"/>
      <dgm:spPr/>
    </dgm:pt>
    <dgm:pt modelId="{E6E5484F-0CD6-4645-BD22-70D6C85D3C3F}" type="pres">
      <dgm:prSet presAssocID="{82EAC0F7-E932-4642-BD5F-DE1EFC492CBD}" presName="Name13" presStyleLbl="parChTrans1D2" presStyleIdx="0" presStyleCnt="9"/>
      <dgm:spPr/>
    </dgm:pt>
    <dgm:pt modelId="{11E64F4B-A6CD-44AD-989F-034C2D7788B5}" type="pres">
      <dgm:prSet presAssocID="{A70FBD04-3B42-4FBE-9FFF-14A360D352E7}" presName="childText" presStyleLbl="bgAcc1" presStyleIdx="0" presStyleCnt="9" custScaleX="399399">
        <dgm:presLayoutVars>
          <dgm:bulletEnabled val="1"/>
        </dgm:presLayoutVars>
      </dgm:prSet>
      <dgm:spPr/>
    </dgm:pt>
    <dgm:pt modelId="{6F45E5EA-90D4-42F3-A27A-D0BE46532C24}" type="pres">
      <dgm:prSet presAssocID="{B954EE8F-21F6-43E2-B2FD-6A81194E825E}" presName="Name13" presStyleLbl="parChTrans1D2" presStyleIdx="1" presStyleCnt="9"/>
      <dgm:spPr/>
    </dgm:pt>
    <dgm:pt modelId="{A640FBA6-1458-4BDC-8BBA-3DC9B22199BD}" type="pres">
      <dgm:prSet presAssocID="{8E23E25B-B840-4583-A6AD-4FEFA68D98AB}" presName="childText" presStyleLbl="bgAcc1" presStyleIdx="1" presStyleCnt="9" custScaleX="399399">
        <dgm:presLayoutVars>
          <dgm:bulletEnabled val="1"/>
        </dgm:presLayoutVars>
      </dgm:prSet>
      <dgm:spPr/>
    </dgm:pt>
    <dgm:pt modelId="{136093D9-D58E-4B3C-9489-A446042DC85C}" type="pres">
      <dgm:prSet presAssocID="{3DEF9F87-697F-4FC5-B33D-2F06DD94A5B7}" presName="Name13" presStyleLbl="parChTrans1D2" presStyleIdx="2" presStyleCnt="9"/>
      <dgm:spPr/>
    </dgm:pt>
    <dgm:pt modelId="{D42CB258-C5C8-411B-B888-6EE04E7D427F}" type="pres">
      <dgm:prSet presAssocID="{A8C9ADFE-B008-4B86-B0B4-722F81EB5183}" presName="childText" presStyleLbl="bgAcc1" presStyleIdx="2" presStyleCnt="9" custScaleX="399399">
        <dgm:presLayoutVars>
          <dgm:bulletEnabled val="1"/>
        </dgm:presLayoutVars>
      </dgm:prSet>
      <dgm:spPr/>
    </dgm:pt>
    <dgm:pt modelId="{640E484C-EDC9-46FF-A8AC-F772529E77C5}" type="pres">
      <dgm:prSet presAssocID="{1EF21798-520E-417A-ABB3-394BE795F25A}" presName="Name13" presStyleLbl="parChTrans1D2" presStyleIdx="3" presStyleCnt="9"/>
      <dgm:spPr/>
    </dgm:pt>
    <dgm:pt modelId="{263EF05A-2B0E-4D6F-AA26-AB86243C0794}" type="pres">
      <dgm:prSet presAssocID="{5E2798E1-4909-474E-A1C1-E42CD1BC3E18}" presName="childText" presStyleLbl="bgAcc1" presStyleIdx="3" presStyleCnt="9" custScaleX="399399">
        <dgm:presLayoutVars>
          <dgm:bulletEnabled val="1"/>
        </dgm:presLayoutVars>
      </dgm:prSet>
      <dgm:spPr/>
    </dgm:pt>
    <dgm:pt modelId="{17FF095F-D8FC-45AA-AAEE-CA5A0AB1CD66}" type="pres">
      <dgm:prSet presAssocID="{4FE2F52C-4290-40EA-8BC1-325D1F553464}" presName="root" presStyleCnt="0"/>
      <dgm:spPr/>
    </dgm:pt>
    <dgm:pt modelId="{FBDB60A0-29EB-410B-AC8E-B9520AA0625D}" type="pres">
      <dgm:prSet presAssocID="{4FE2F52C-4290-40EA-8BC1-325D1F553464}" presName="rootComposite" presStyleCnt="0"/>
      <dgm:spPr/>
    </dgm:pt>
    <dgm:pt modelId="{D750772C-7C88-4C9B-9CBA-7F0E1A9E092E}" type="pres">
      <dgm:prSet presAssocID="{4FE2F52C-4290-40EA-8BC1-325D1F553464}" presName="rootText" presStyleLbl="node1" presStyleIdx="1" presStyleCnt="3" custScaleX="185077"/>
      <dgm:spPr/>
      <dgm:t>
        <a:bodyPr/>
        <a:lstStyle/>
        <a:p>
          <a:endParaRPr lang="en-US"/>
        </a:p>
      </dgm:t>
    </dgm:pt>
    <dgm:pt modelId="{E4F213F2-BFD9-41E0-B2B6-DED550DA8C44}" type="pres">
      <dgm:prSet presAssocID="{4FE2F52C-4290-40EA-8BC1-325D1F553464}" presName="rootConnector" presStyleLbl="node1" presStyleIdx="1" presStyleCnt="3"/>
      <dgm:spPr/>
    </dgm:pt>
    <dgm:pt modelId="{39576436-B20E-4997-A47C-7EB320204961}" type="pres">
      <dgm:prSet presAssocID="{4FE2F52C-4290-40EA-8BC1-325D1F553464}" presName="childShape" presStyleCnt="0"/>
      <dgm:spPr/>
    </dgm:pt>
    <dgm:pt modelId="{DBB3213F-FE5F-4597-9F9D-1F3816F5C7CE}" type="pres">
      <dgm:prSet presAssocID="{9CFBA146-F756-4FC7-87F9-3D88BEC257B7}" presName="root" presStyleCnt="0"/>
      <dgm:spPr/>
    </dgm:pt>
    <dgm:pt modelId="{CAED9A64-3FD1-46F0-9A5D-407C3475C248}" type="pres">
      <dgm:prSet presAssocID="{9CFBA146-F756-4FC7-87F9-3D88BEC257B7}" presName="rootComposite" presStyleCnt="0"/>
      <dgm:spPr/>
    </dgm:pt>
    <dgm:pt modelId="{6707BAC8-66BE-43CA-B7F2-BDF016F12DF1}" type="pres">
      <dgm:prSet presAssocID="{9CFBA146-F756-4FC7-87F9-3D88BEC257B7}" presName="rootText" presStyleLbl="node1" presStyleIdx="2" presStyleCnt="3" custScaleX="194370"/>
      <dgm:spPr/>
    </dgm:pt>
    <dgm:pt modelId="{94441A0A-FB84-4661-A8E1-FB4CE84269BB}" type="pres">
      <dgm:prSet presAssocID="{9CFBA146-F756-4FC7-87F9-3D88BEC257B7}" presName="rootConnector" presStyleLbl="node1" presStyleIdx="2" presStyleCnt="3"/>
      <dgm:spPr/>
    </dgm:pt>
    <dgm:pt modelId="{FE9C62EF-66DA-4761-86C0-7C3BDBD413F4}" type="pres">
      <dgm:prSet presAssocID="{9CFBA146-F756-4FC7-87F9-3D88BEC257B7}" presName="childShape" presStyleCnt="0"/>
      <dgm:spPr/>
    </dgm:pt>
    <dgm:pt modelId="{2C2B3597-0ABA-41B7-BBA9-C7CC7059C452}" type="pres">
      <dgm:prSet presAssocID="{F1F7E26F-3A9A-4C7F-8671-47DE02479370}" presName="Name13" presStyleLbl="parChTrans1D2" presStyleIdx="4" presStyleCnt="9"/>
      <dgm:spPr/>
    </dgm:pt>
    <dgm:pt modelId="{91B1E34C-10CA-409A-B244-27B4BD27E507}" type="pres">
      <dgm:prSet presAssocID="{AAD239DE-F4EA-4BE1-8979-2E009C64E26D}" presName="childText" presStyleLbl="bgAcc1" presStyleIdx="4" presStyleCnt="9" custScaleX="399399">
        <dgm:presLayoutVars>
          <dgm:bulletEnabled val="1"/>
        </dgm:presLayoutVars>
      </dgm:prSet>
      <dgm:spPr/>
    </dgm:pt>
    <dgm:pt modelId="{33F107D3-23D9-4FEB-B3B1-E397D5A7F2C2}" type="pres">
      <dgm:prSet presAssocID="{22DC1F7F-2C5F-49EA-A37E-8F8DC5A02D6B}" presName="Name13" presStyleLbl="parChTrans1D2" presStyleIdx="5" presStyleCnt="9"/>
      <dgm:spPr/>
    </dgm:pt>
    <dgm:pt modelId="{B0D06A67-3BA5-4736-8F29-115EB7446451}" type="pres">
      <dgm:prSet presAssocID="{5E92FBD6-FE4B-44CF-B03D-67488327F160}" presName="childText" presStyleLbl="bgAcc1" presStyleIdx="5" presStyleCnt="9" custScaleX="399399">
        <dgm:presLayoutVars>
          <dgm:bulletEnabled val="1"/>
        </dgm:presLayoutVars>
      </dgm:prSet>
      <dgm:spPr/>
    </dgm:pt>
    <dgm:pt modelId="{63F68311-21EE-491F-A729-8196971D4969}" type="pres">
      <dgm:prSet presAssocID="{F3964DDF-D5CA-44CB-B87D-B192D56F7900}" presName="Name13" presStyleLbl="parChTrans1D2" presStyleIdx="6" presStyleCnt="9"/>
      <dgm:spPr/>
    </dgm:pt>
    <dgm:pt modelId="{1F9E8C9C-E8AB-449A-B447-BF5E673D708E}" type="pres">
      <dgm:prSet presAssocID="{C70F49D3-C485-45AF-AC65-7680D009CD8B}" presName="childText" presStyleLbl="bgAcc1" presStyleIdx="6" presStyleCnt="9" custScaleX="399399">
        <dgm:presLayoutVars>
          <dgm:bulletEnabled val="1"/>
        </dgm:presLayoutVars>
      </dgm:prSet>
      <dgm:spPr/>
    </dgm:pt>
    <dgm:pt modelId="{690B751F-2AEA-47A6-B27A-CE0EDC779AF3}" type="pres">
      <dgm:prSet presAssocID="{07FCBC89-3D59-40DE-AFA1-F6449135C325}" presName="Name13" presStyleLbl="parChTrans1D2" presStyleIdx="7" presStyleCnt="9"/>
      <dgm:spPr/>
    </dgm:pt>
    <dgm:pt modelId="{6678EC4C-415B-4488-8970-F20967CF1EAA}" type="pres">
      <dgm:prSet presAssocID="{4FC20EB1-7DC1-40F6-BFB8-5D0CCABCD2AA}" presName="childText" presStyleLbl="bgAcc1" presStyleIdx="7" presStyleCnt="9" custScaleX="399399">
        <dgm:presLayoutVars>
          <dgm:bulletEnabled val="1"/>
        </dgm:presLayoutVars>
      </dgm:prSet>
      <dgm:spPr/>
    </dgm:pt>
    <dgm:pt modelId="{69BB6335-DF91-4F10-AC25-9680D75C302F}" type="pres">
      <dgm:prSet presAssocID="{2F785E0C-C755-4AEC-A8B6-F69FEFF37CDF}" presName="Name13" presStyleLbl="parChTrans1D2" presStyleIdx="8" presStyleCnt="9"/>
      <dgm:spPr/>
    </dgm:pt>
    <dgm:pt modelId="{B1E04D19-2C96-4937-961D-BE7CF84704A0}" type="pres">
      <dgm:prSet presAssocID="{CEC78B66-EC14-4F65-8746-FE1545F491F4}" presName="childText" presStyleLbl="bgAcc1" presStyleIdx="8" presStyleCnt="9" custScaleX="399399">
        <dgm:presLayoutVars>
          <dgm:bulletEnabled val="1"/>
        </dgm:presLayoutVars>
      </dgm:prSet>
      <dgm:spPr/>
    </dgm:pt>
  </dgm:ptLst>
  <dgm:cxnLst>
    <dgm:cxn modelId="{B4374CBB-2469-495D-B664-2F5E6753E1E2}" srcId="{746DC85E-FE89-4997-A347-C10E3584447F}" destId="{4FE2F52C-4290-40EA-8BC1-325D1F553464}" srcOrd="1" destOrd="0" parTransId="{0020A9FC-B87C-4B63-9266-C662E682FFC7}" sibTransId="{530C6988-7A45-4D13-B4E8-D7A46BAA64E2}"/>
    <dgm:cxn modelId="{0846A102-8582-453C-84E0-E4234B06AAE5}" type="presOf" srcId="{5E92FBD6-FE4B-44CF-B03D-67488327F160}" destId="{B0D06A67-3BA5-4736-8F29-115EB7446451}" srcOrd="0" destOrd="0" presId="urn:microsoft.com/office/officeart/2005/8/layout/hierarchy3"/>
    <dgm:cxn modelId="{9B3E192F-94F8-4F18-9B30-F03731E9A39D}" srcId="{D0DE5FBC-160E-422D-B7FA-6A721322D62A}" destId="{A8C9ADFE-B008-4B86-B0B4-722F81EB5183}" srcOrd="2" destOrd="0" parTransId="{3DEF9F87-697F-4FC5-B33D-2F06DD94A5B7}" sibTransId="{9A5E5AED-322B-4F25-A221-9395B0C2098A}"/>
    <dgm:cxn modelId="{86B35AFB-170A-47A6-B982-48EB158EAF82}" type="presOf" srcId="{9CFBA146-F756-4FC7-87F9-3D88BEC257B7}" destId="{94441A0A-FB84-4661-A8E1-FB4CE84269BB}" srcOrd="1" destOrd="0" presId="urn:microsoft.com/office/officeart/2005/8/layout/hierarchy3"/>
    <dgm:cxn modelId="{8589C403-03D5-4100-998B-38859E6CB573}" type="presOf" srcId="{F1F7E26F-3A9A-4C7F-8671-47DE02479370}" destId="{2C2B3597-0ABA-41B7-BBA9-C7CC7059C452}" srcOrd="0" destOrd="0" presId="urn:microsoft.com/office/officeart/2005/8/layout/hierarchy3"/>
    <dgm:cxn modelId="{EEC34A35-ABBF-4EB1-BF4E-5711BD3E25E0}" srcId="{9CFBA146-F756-4FC7-87F9-3D88BEC257B7}" destId="{4FC20EB1-7DC1-40F6-BFB8-5D0CCABCD2AA}" srcOrd="3" destOrd="0" parTransId="{07FCBC89-3D59-40DE-AFA1-F6449135C325}" sibTransId="{6CAE1697-BD44-4B0B-80FD-3E5BDEE790E4}"/>
    <dgm:cxn modelId="{BCF0CA9C-73FD-45CF-965F-1BD2AE6A6448}" srcId="{9CFBA146-F756-4FC7-87F9-3D88BEC257B7}" destId="{CEC78B66-EC14-4F65-8746-FE1545F491F4}" srcOrd="4" destOrd="0" parTransId="{2F785E0C-C755-4AEC-A8B6-F69FEFF37CDF}" sibTransId="{B04E3FA4-CAFC-4DC9-83FB-AB1F89EBE92C}"/>
    <dgm:cxn modelId="{75FCCFBE-CE83-496D-95D7-0083FCF039AF}" srcId="{D0DE5FBC-160E-422D-B7FA-6A721322D62A}" destId="{8E23E25B-B840-4583-A6AD-4FEFA68D98AB}" srcOrd="1" destOrd="0" parTransId="{B954EE8F-21F6-43E2-B2FD-6A81194E825E}" sibTransId="{39BEFDB6-8D6F-46B6-A8A4-1E7A5BB971CE}"/>
    <dgm:cxn modelId="{BED6C388-EDFE-4CF0-93A6-D3AD704E59F8}" type="presOf" srcId="{C70F49D3-C485-45AF-AC65-7680D009CD8B}" destId="{1F9E8C9C-E8AB-449A-B447-BF5E673D708E}" srcOrd="0" destOrd="0" presId="urn:microsoft.com/office/officeart/2005/8/layout/hierarchy3"/>
    <dgm:cxn modelId="{9AA13999-5B1C-46CC-8416-92EB9A5094BC}" type="presOf" srcId="{B954EE8F-21F6-43E2-B2FD-6A81194E825E}" destId="{6F45E5EA-90D4-42F3-A27A-D0BE46532C24}" srcOrd="0" destOrd="0" presId="urn:microsoft.com/office/officeart/2005/8/layout/hierarchy3"/>
    <dgm:cxn modelId="{B897297D-EEA0-4573-B991-E44B0F2F2D73}" type="presOf" srcId="{AAD239DE-F4EA-4BE1-8979-2E009C64E26D}" destId="{91B1E34C-10CA-409A-B244-27B4BD27E507}" srcOrd="0" destOrd="0" presId="urn:microsoft.com/office/officeart/2005/8/layout/hierarchy3"/>
    <dgm:cxn modelId="{D322B15C-C14B-465A-A581-84E2BC390AA7}" srcId="{9CFBA146-F756-4FC7-87F9-3D88BEC257B7}" destId="{5E92FBD6-FE4B-44CF-B03D-67488327F160}" srcOrd="1" destOrd="0" parTransId="{22DC1F7F-2C5F-49EA-A37E-8F8DC5A02D6B}" sibTransId="{C4164A49-98E5-40FE-BE65-99144162BA33}"/>
    <dgm:cxn modelId="{EF2C16CE-8180-4D13-9B19-66A7F766E76C}" type="presOf" srcId="{8E23E25B-B840-4583-A6AD-4FEFA68D98AB}" destId="{A640FBA6-1458-4BDC-8BBA-3DC9B22199BD}" srcOrd="0" destOrd="0" presId="urn:microsoft.com/office/officeart/2005/8/layout/hierarchy3"/>
    <dgm:cxn modelId="{EF4E0771-5EFB-4371-82D6-0B7F90A05E29}" srcId="{D0DE5FBC-160E-422D-B7FA-6A721322D62A}" destId="{5E2798E1-4909-474E-A1C1-E42CD1BC3E18}" srcOrd="3" destOrd="0" parTransId="{1EF21798-520E-417A-ABB3-394BE795F25A}" sibTransId="{1BA39C06-0F08-4DE3-B803-CA2D77280A83}"/>
    <dgm:cxn modelId="{F5846C5D-26C8-4B32-B770-08E208D9A120}" type="presOf" srcId="{4FE2F52C-4290-40EA-8BC1-325D1F553464}" destId="{D750772C-7C88-4C9B-9CBA-7F0E1A9E092E}" srcOrd="0" destOrd="0" presId="urn:microsoft.com/office/officeart/2005/8/layout/hierarchy3"/>
    <dgm:cxn modelId="{7F0F93D9-9F89-4F71-B334-5F4681122A94}" type="presOf" srcId="{82EAC0F7-E932-4642-BD5F-DE1EFC492CBD}" destId="{E6E5484F-0CD6-4645-BD22-70D6C85D3C3F}" srcOrd="0" destOrd="0" presId="urn:microsoft.com/office/officeart/2005/8/layout/hierarchy3"/>
    <dgm:cxn modelId="{30CF830D-6200-476E-93F5-21F4539F6928}" type="presOf" srcId="{746DC85E-FE89-4997-A347-C10E3584447F}" destId="{C33C8044-DF1C-45B8-A29A-28429322C049}" srcOrd="0" destOrd="0" presId="urn:microsoft.com/office/officeart/2005/8/layout/hierarchy3"/>
    <dgm:cxn modelId="{75961A3B-87CF-481B-8AB8-A88740778438}" type="presOf" srcId="{F3964DDF-D5CA-44CB-B87D-B192D56F7900}" destId="{63F68311-21EE-491F-A729-8196971D4969}" srcOrd="0" destOrd="0" presId="urn:microsoft.com/office/officeart/2005/8/layout/hierarchy3"/>
    <dgm:cxn modelId="{7B4AFD77-3F7F-41F0-9DF7-7C1EA4C238AD}" srcId="{746DC85E-FE89-4997-A347-C10E3584447F}" destId="{D0DE5FBC-160E-422D-B7FA-6A721322D62A}" srcOrd="0" destOrd="0" parTransId="{28106C71-7147-40B5-AB1E-A543A67CDADA}" sibTransId="{0B1212F0-2E73-4D70-AA36-35F2BB99B24D}"/>
    <dgm:cxn modelId="{38A5D88C-370D-403F-9ACA-3EE051FEF998}" type="presOf" srcId="{A8C9ADFE-B008-4B86-B0B4-722F81EB5183}" destId="{D42CB258-C5C8-411B-B888-6EE04E7D427F}" srcOrd="0" destOrd="0" presId="urn:microsoft.com/office/officeart/2005/8/layout/hierarchy3"/>
    <dgm:cxn modelId="{61309BF1-C2FD-46DD-ACA4-C56CD00AD09E}" type="presOf" srcId="{5E2798E1-4909-474E-A1C1-E42CD1BC3E18}" destId="{263EF05A-2B0E-4D6F-AA26-AB86243C0794}" srcOrd="0" destOrd="0" presId="urn:microsoft.com/office/officeart/2005/8/layout/hierarchy3"/>
    <dgm:cxn modelId="{E887D17F-FC85-4459-B118-B610D7FD2209}" type="presOf" srcId="{3DEF9F87-697F-4FC5-B33D-2F06DD94A5B7}" destId="{136093D9-D58E-4B3C-9489-A446042DC85C}" srcOrd="0" destOrd="0" presId="urn:microsoft.com/office/officeart/2005/8/layout/hierarchy3"/>
    <dgm:cxn modelId="{B7A8A66B-AF69-45F4-B537-121626522BE7}" srcId="{D0DE5FBC-160E-422D-B7FA-6A721322D62A}" destId="{A70FBD04-3B42-4FBE-9FFF-14A360D352E7}" srcOrd="0" destOrd="0" parTransId="{82EAC0F7-E932-4642-BD5F-DE1EFC492CBD}" sibTransId="{752DAF05-F94D-428B-8FD4-AD46C75944FF}"/>
    <dgm:cxn modelId="{1C639942-839E-4DAC-A8B0-EF8DC4507B23}" type="presOf" srcId="{1EF21798-520E-417A-ABB3-394BE795F25A}" destId="{640E484C-EDC9-46FF-A8AC-F772529E77C5}" srcOrd="0" destOrd="0" presId="urn:microsoft.com/office/officeart/2005/8/layout/hierarchy3"/>
    <dgm:cxn modelId="{164252ED-A41E-40FE-94FF-CE071899CA57}" type="presOf" srcId="{22DC1F7F-2C5F-49EA-A37E-8F8DC5A02D6B}" destId="{33F107D3-23D9-4FEB-B3B1-E397D5A7F2C2}" srcOrd="0" destOrd="0" presId="urn:microsoft.com/office/officeart/2005/8/layout/hierarchy3"/>
    <dgm:cxn modelId="{78E955F3-3EA7-4416-989D-5E39274AB1B0}" type="presOf" srcId="{2F785E0C-C755-4AEC-A8B6-F69FEFF37CDF}" destId="{69BB6335-DF91-4F10-AC25-9680D75C302F}" srcOrd="0" destOrd="0" presId="urn:microsoft.com/office/officeart/2005/8/layout/hierarchy3"/>
    <dgm:cxn modelId="{5EB8510D-2EC8-4675-8970-48CD7EB5F56D}" type="presOf" srcId="{D0DE5FBC-160E-422D-B7FA-6A721322D62A}" destId="{DFF36DE8-E909-4413-B318-F5D16CCC9B2A}" srcOrd="1" destOrd="0" presId="urn:microsoft.com/office/officeart/2005/8/layout/hierarchy3"/>
    <dgm:cxn modelId="{3C22EA76-D85C-42A2-9436-FB6533AD0C1E}" srcId="{746DC85E-FE89-4997-A347-C10E3584447F}" destId="{9CFBA146-F756-4FC7-87F9-3D88BEC257B7}" srcOrd="2" destOrd="0" parTransId="{F9132AA4-C81D-40F6-8573-A45BD1A25ABE}" sibTransId="{86A6206B-1AFF-45B3-99FB-A7F1C212A7FF}"/>
    <dgm:cxn modelId="{9994B354-3949-4CD9-B1A6-4FADE42F86C0}" type="presOf" srcId="{4FE2F52C-4290-40EA-8BC1-325D1F553464}" destId="{E4F213F2-BFD9-41E0-B2B6-DED550DA8C44}" srcOrd="1" destOrd="0" presId="urn:microsoft.com/office/officeart/2005/8/layout/hierarchy3"/>
    <dgm:cxn modelId="{DFA39261-4B55-430F-A314-BFCED0FE0B0C}" srcId="{9CFBA146-F756-4FC7-87F9-3D88BEC257B7}" destId="{AAD239DE-F4EA-4BE1-8979-2E009C64E26D}" srcOrd="0" destOrd="0" parTransId="{F1F7E26F-3A9A-4C7F-8671-47DE02479370}" sibTransId="{D3C7907E-414A-470E-8196-9C6FF83D0BD5}"/>
    <dgm:cxn modelId="{A53D19EE-6AC6-430E-A061-939E95D82377}" type="presOf" srcId="{4FC20EB1-7DC1-40F6-BFB8-5D0CCABCD2AA}" destId="{6678EC4C-415B-4488-8970-F20967CF1EAA}" srcOrd="0" destOrd="0" presId="urn:microsoft.com/office/officeart/2005/8/layout/hierarchy3"/>
    <dgm:cxn modelId="{14045967-1FFB-445F-86C3-B1866D759A5E}" type="presOf" srcId="{CEC78B66-EC14-4F65-8746-FE1545F491F4}" destId="{B1E04D19-2C96-4937-961D-BE7CF84704A0}" srcOrd="0" destOrd="0" presId="urn:microsoft.com/office/officeart/2005/8/layout/hierarchy3"/>
    <dgm:cxn modelId="{54176A06-E1DD-469A-BB3A-2C274C060989}" type="presOf" srcId="{9CFBA146-F756-4FC7-87F9-3D88BEC257B7}" destId="{6707BAC8-66BE-43CA-B7F2-BDF016F12DF1}" srcOrd="0" destOrd="0" presId="urn:microsoft.com/office/officeart/2005/8/layout/hierarchy3"/>
    <dgm:cxn modelId="{53846BC0-53FD-4AA6-A27B-2B36833D0D4E}" type="presOf" srcId="{07FCBC89-3D59-40DE-AFA1-F6449135C325}" destId="{690B751F-2AEA-47A6-B27A-CE0EDC779AF3}" srcOrd="0" destOrd="0" presId="urn:microsoft.com/office/officeart/2005/8/layout/hierarchy3"/>
    <dgm:cxn modelId="{1170C6F1-4A25-443E-805B-2038BEAE257B}" srcId="{9CFBA146-F756-4FC7-87F9-3D88BEC257B7}" destId="{C70F49D3-C485-45AF-AC65-7680D009CD8B}" srcOrd="2" destOrd="0" parTransId="{F3964DDF-D5CA-44CB-B87D-B192D56F7900}" sibTransId="{BB52B1C6-51D7-4052-919E-948D003951D2}"/>
    <dgm:cxn modelId="{3EF8326E-4A4B-4464-B7FC-301FAAB51186}" type="presOf" srcId="{D0DE5FBC-160E-422D-B7FA-6A721322D62A}" destId="{9104131F-2E1F-45FB-9238-D221ECE6A674}" srcOrd="0" destOrd="0" presId="urn:microsoft.com/office/officeart/2005/8/layout/hierarchy3"/>
    <dgm:cxn modelId="{012F24A9-C7A5-4828-8B0C-1D7B5F8AE549}" type="presOf" srcId="{A70FBD04-3B42-4FBE-9FFF-14A360D352E7}" destId="{11E64F4B-A6CD-44AD-989F-034C2D7788B5}" srcOrd="0" destOrd="0" presId="urn:microsoft.com/office/officeart/2005/8/layout/hierarchy3"/>
    <dgm:cxn modelId="{B0BEF0A7-4BE4-4239-B780-B783EEF60C4F}" type="presParOf" srcId="{C33C8044-DF1C-45B8-A29A-28429322C049}" destId="{D6EA095B-ED9E-4196-BA91-A1FCC6D9B3B4}" srcOrd="0" destOrd="0" presId="urn:microsoft.com/office/officeart/2005/8/layout/hierarchy3"/>
    <dgm:cxn modelId="{32C96D92-FD4A-4BEE-AA7F-5917DA1A6734}" type="presParOf" srcId="{D6EA095B-ED9E-4196-BA91-A1FCC6D9B3B4}" destId="{CA7AD3AB-947C-4D54-8ABC-5D02330D63C0}" srcOrd="0" destOrd="0" presId="urn:microsoft.com/office/officeart/2005/8/layout/hierarchy3"/>
    <dgm:cxn modelId="{41EA01BD-955A-4E5A-B01B-DBB1FE1CE3EF}" type="presParOf" srcId="{CA7AD3AB-947C-4D54-8ABC-5D02330D63C0}" destId="{9104131F-2E1F-45FB-9238-D221ECE6A674}" srcOrd="0" destOrd="0" presId="urn:microsoft.com/office/officeart/2005/8/layout/hierarchy3"/>
    <dgm:cxn modelId="{3B6F6DD3-D86D-4929-9B76-8ECED990C97A}" type="presParOf" srcId="{CA7AD3AB-947C-4D54-8ABC-5D02330D63C0}" destId="{DFF36DE8-E909-4413-B318-F5D16CCC9B2A}" srcOrd="1" destOrd="0" presId="urn:microsoft.com/office/officeart/2005/8/layout/hierarchy3"/>
    <dgm:cxn modelId="{4C456FB3-8820-4A78-AB51-0AE95E2C16A0}" type="presParOf" srcId="{D6EA095B-ED9E-4196-BA91-A1FCC6D9B3B4}" destId="{FD84AAB0-BB96-466D-850D-F3B58BD7960C}" srcOrd="1" destOrd="0" presId="urn:microsoft.com/office/officeart/2005/8/layout/hierarchy3"/>
    <dgm:cxn modelId="{C04942E7-72EA-44BF-90F0-5F65BA6EA7D8}" type="presParOf" srcId="{FD84AAB0-BB96-466D-850D-F3B58BD7960C}" destId="{E6E5484F-0CD6-4645-BD22-70D6C85D3C3F}" srcOrd="0" destOrd="0" presId="urn:microsoft.com/office/officeart/2005/8/layout/hierarchy3"/>
    <dgm:cxn modelId="{F53B0439-1A6A-4D9D-A1DF-E725A36F2589}" type="presParOf" srcId="{FD84AAB0-BB96-466D-850D-F3B58BD7960C}" destId="{11E64F4B-A6CD-44AD-989F-034C2D7788B5}" srcOrd="1" destOrd="0" presId="urn:microsoft.com/office/officeart/2005/8/layout/hierarchy3"/>
    <dgm:cxn modelId="{85156D09-A079-499C-8275-B7185DC3E3B6}" type="presParOf" srcId="{FD84AAB0-BB96-466D-850D-F3B58BD7960C}" destId="{6F45E5EA-90D4-42F3-A27A-D0BE46532C24}" srcOrd="2" destOrd="0" presId="urn:microsoft.com/office/officeart/2005/8/layout/hierarchy3"/>
    <dgm:cxn modelId="{6D4FDB16-3681-498A-B1CA-60077D65B809}" type="presParOf" srcId="{FD84AAB0-BB96-466D-850D-F3B58BD7960C}" destId="{A640FBA6-1458-4BDC-8BBA-3DC9B22199BD}" srcOrd="3" destOrd="0" presId="urn:microsoft.com/office/officeart/2005/8/layout/hierarchy3"/>
    <dgm:cxn modelId="{57CA4E96-D067-4936-AF0D-F9684F3A4F29}" type="presParOf" srcId="{FD84AAB0-BB96-466D-850D-F3B58BD7960C}" destId="{136093D9-D58E-4B3C-9489-A446042DC85C}" srcOrd="4" destOrd="0" presId="urn:microsoft.com/office/officeart/2005/8/layout/hierarchy3"/>
    <dgm:cxn modelId="{28F0D420-CD05-4545-92F0-6A8854EE2AE6}" type="presParOf" srcId="{FD84AAB0-BB96-466D-850D-F3B58BD7960C}" destId="{D42CB258-C5C8-411B-B888-6EE04E7D427F}" srcOrd="5" destOrd="0" presId="urn:microsoft.com/office/officeart/2005/8/layout/hierarchy3"/>
    <dgm:cxn modelId="{B768EFEC-14DA-4BA6-8CE3-7F3C9FEE0CC7}" type="presParOf" srcId="{FD84AAB0-BB96-466D-850D-F3B58BD7960C}" destId="{640E484C-EDC9-46FF-A8AC-F772529E77C5}" srcOrd="6" destOrd="0" presId="urn:microsoft.com/office/officeart/2005/8/layout/hierarchy3"/>
    <dgm:cxn modelId="{2E77DBFC-630E-4C10-902E-B4510069D89C}" type="presParOf" srcId="{FD84AAB0-BB96-466D-850D-F3B58BD7960C}" destId="{263EF05A-2B0E-4D6F-AA26-AB86243C0794}" srcOrd="7" destOrd="0" presId="urn:microsoft.com/office/officeart/2005/8/layout/hierarchy3"/>
    <dgm:cxn modelId="{E27465B1-7105-45C4-BC59-2EB16872AFEE}" type="presParOf" srcId="{C33C8044-DF1C-45B8-A29A-28429322C049}" destId="{17FF095F-D8FC-45AA-AAEE-CA5A0AB1CD66}" srcOrd="1" destOrd="0" presId="urn:microsoft.com/office/officeart/2005/8/layout/hierarchy3"/>
    <dgm:cxn modelId="{A8AE9A63-8640-4815-9C0F-AE62B55B3FF9}" type="presParOf" srcId="{17FF095F-D8FC-45AA-AAEE-CA5A0AB1CD66}" destId="{FBDB60A0-29EB-410B-AC8E-B9520AA0625D}" srcOrd="0" destOrd="0" presId="urn:microsoft.com/office/officeart/2005/8/layout/hierarchy3"/>
    <dgm:cxn modelId="{85990209-0B56-4297-BFB5-B189AD27BC3B}" type="presParOf" srcId="{FBDB60A0-29EB-410B-AC8E-B9520AA0625D}" destId="{D750772C-7C88-4C9B-9CBA-7F0E1A9E092E}" srcOrd="0" destOrd="0" presId="urn:microsoft.com/office/officeart/2005/8/layout/hierarchy3"/>
    <dgm:cxn modelId="{34CCB944-09BD-4B84-A1EE-DE3E72FA40F1}" type="presParOf" srcId="{FBDB60A0-29EB-410B-AC8E-B9520AA0625D}" destId="{E4F213F2-BFD9-41E0-B2B6-DED550DA8C44}" srcOrd="1" destOrd="0" presId="urn:microsoft.com/office/officeart/2005/8/layout/hierarchy3"/>
    <dgm:cxn modelId="{591CDC10-E829-4137-8F0D-7A20AF09C115}" type="presParOf" srcId="{17FF095F-D8FC-45AA-AAEE-CA5A0AB1CD66}" destId="{39576436-B20E-4997-A47C-7EB320204961}" srcOrd="1" destOrd="0" presId="urn:microsoft.com/office/officeart/2005/8/layout/hierarchy3"/>
    <dgm:cxn modelId="{E64A487E-D45B-46C8-8FA8-A4321BDF79B1}" type="presParOf" srcId="{C33C8044-DF1C-45B8-A29A-28429322C049}" destId="{DBB3213F-FE5F-4597-9F9D-1F3816F5C7CE}" srcOrd="2" destOrd="0" presId="urn:microsoft.com/office/officeart/2005/8/layout/hierarchy3"/>
    <dgm:cxn modelId="{B7535C9E-2A50-4F1A-9D43-89FC69D515F7}" type="presParOf" srcId="{DBB3213F-FE5F-4597-9F9D-1F3816F5C7CE}" destId="{CAED9A64-3FD1-46F0-9A5D-407C3475C248}" srcOrd="0" destOrd="0" presId="urn:microsoft.com/office/officeart/2005/8/layout/hierarchy3"/>
    <dgm:cxn modelId="{BEF812DC-03FA-4110-9860-E7956C17C7CA}" type="presParOf" srcId="{CAED9A64-3FD1-46F0-9A5D-407C3475C248}" destId="{6707BAC8-66BE-43CA-B7F2-BDF016F12DF1}" srcOrd="0" destOrd="0" presId="urn:microsoft.com/office/officeart/2005/8/layout/hierarchy3"/>
    <dgm:cxn modelId="{1B690EA9-5726-40A0-BB1A-C9AF4A95C878}" type="presParOf" srcId="{CAED9A64-3FD1-46F0-9A5D-407C3475C248}" destId="{94441A0A-FB84-4661-A8E1-FB4CE84269BB}" srcOrd="1" destOrd="0" presId="urn:microsoft.com/office/officeart/2005/8/layout/hierarchy3"/>
    <dgm:cxn modelId="{D7BE95F9-D5AF-4520-8350-9C5526490751}" type="presParOf" srcId="{DBB3213F-FE5F-4597-9F9D-1F3816F5C7CE}" destId="{FE9C62EF-66DA-4761-86C0-7C3BDBD413F4}" srcOrd="1" destOrd="0" presId="urn:microsoft.com/office/officeart/2005/8/layout/hierarchy3"/>
    <dgm:cxn modelId="{E78DF571-4520-4BC7-9E61-A05258B06728}" type="presParOf" srcId="{FE9C62EF-66DA-4761-86C0-7C3BDBD413F4}" destId="{2C2B3597-0ABA-41B7-BBA9-C7CC7059C452}" srcOrd="0" destOrd="0" presId="urn:microsoft.com/office/officeart/2005/8/layout/hierarchy3"/>
    <dgm:cxn modelId="{352A7EE5-DDAA-4A1B-B887-2610582C2849}" type="presParOf" srcId="{FE9C62EF-66DA-4761-86C0-7C3BDBD413F4}" destId="{91B1E34C-10CA-409A-B244-27B4BD27E507}" srcOrd="1" destOrd="0" presId="urn:microsoft.com/office/officeart/2005/8/layout/hierarchy3"/>
    <dgm:cxn modelId="{5E93F51F-4A37-450D-BB3C-164E972ED70F}" type="presParOf" srcId="{FE9C62EF-66DA-4761-86C0-7C3BDBD413F4}" destId="{33F107D3-23D9-4FEB-B3B1-E397D5A7F2C2}" srcOrd="2" destOrd="0" presId="urn:microsoft.com/office/officeart/2005/8/layout/hierarchy3"/>
    <dgm:cxn modelId="{8A549150-D0CB-4683-B547-AADA64A46227}" type="presParOf" srcId="{FE9C62EF-66DA-4761-86C0-7C3BDBD413F4}" destId="{B0D06A67-3BA5-4736-8F29-115EB7446451}" srcOrd="3" destOrd="0" presId="urn:microsoft.com/office/officeart/2005/8/layout/hierarchy3"/>
    <dgm:cxn modelId="{53FE03F0-D956-47A6-96D1-74DEC313032F}" type="presParOf" srcId="{FE9C62EF-66DA-4761-86C0-7C3BDBD413F4}" destId="{63F68311-21EE-491F-A729-8196971D4969}" srcOrd="4" destOrd="0" presId="urn:microsoft.com/office/officeart/2005/8/layout/hierarchy3"/>
    <dgm:cxn modelId="{5470D9B5-F4D2-4212-A40A-5CF64F79D794}" type="presParOf" srcId="{FE9C62EF-66DA-4761-86C0-7C3BDBD413F4}" destId="{1F9E8C9C-E8AB-449A-B447-BF5E673D708E}" srcOrd="5" destOrd="0" presId="urn:microsoft.com/office/officeart/2005/8/layout/hierarchy3"/>
    <dgm:cxn modelId="{D38922D3-72CB-45C2-83F7-C213514774B5}" type="presParOf" srcId="{FE9C62EF-66DA-4761-86C0-7C3BDBD413F4}" destId="{690B751F-2AEA-47A6-B27A-CE0EDC779AF3}" srcOrd="6" destOrd="0" presId="urn:microsoft.com/office/officeart/2005/8/layout/hierarchy3"/>
    <dgm:cxn modelId="{0355548D-AD7E-450F-82FF-74D72F0A9F33}" type="presParOf" srcId="{FE9C62EF-66DA-4761-86C0-7C3BDBD413F4}" destId="{6678EC4C-415B-4488-8970-F20967CF1EAA}" srcOrd="7" destOrd="0" presId="urn:microsoft.com/office/officeart/2005/8/layout/hierarchy3"/>
    <dgm:cxn modelId="{A5B14F08-933A-49C5-92BF-8C945C1B969C}" type="presParOf" srcId="{FE9C62EF-66DA-4761-86C0-7C3BDBD413F4}" destId="{69BB6335-DF91-4F10-AC25-9680D75C302F}" srcOrd="8" destOrd="0" presId="urn:microsoft.com/office/officeart/2005/8/layout/hierarchy3"/>
    <dgm:cxn modelId="{950EC7BD-3D3C-4CE6-8A1C-5029683A7216}" type="presParOf" srcId="{FE9C62EF-66DA-4761-86C0-7C3BDBD413F4}" destId="{B1E04D19-2C96-4937-961D-BE7CF84704A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05DE7-E538-46E9-A356-6AA4C6204D7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85BCE693-967A-4292-9C66-030E33DB9B3D}">
      <dgm:prSet phldrT="[Text]"/>
      <dgm:spPr>
        <a:solidFill>
          <a:srgbClr val="F47920">
            <a:alpha val="50000"/>
          </a:srgbClr>
        </a:solidFill>
        <a:effectLst>
          <a:softEdge rad="63500"/>
        </a:effectLst>
      </dgm:spPr>
      <dgm:t>
        <a:bodyPr/>
        <a:lstStyle/>
        <a:p>
          <a:endParaRPr lang="en-US" b="1" dirty="0"/>
        </a:p>
      </dgm:t>
    </dgm:pt>
    <dgm:pt modelId="{FB0B130D-398E-4638-B11D-997AAC5AF0AB}" type="parTrans" cxnId="{1BC1E34E-8681-4FFB-A193-CC27B48D8BA7}">
      <dgm:prSet/>
      <dgm:spPr/>
      <dgm:t>
        <a:bodyPr/>
        <a:lstStyle/>
        <a:p>
          <a:endParaRPr lang="en-US" b="1"/>
        </a:p>
      </dgm:t>
    </dgm:pt>
    <dgm:pt modelId="{2E3F2921-950F-433C-AB4D-FEF684CBC53B}" type="sibTrans" cxnId="{1BC1E34E-8681-4FFB-A193-CC27B48D8BA7}">
      <dgm:prSet/>
      <dgm:spPr/>
      <dgm:t>
        <a:bodyPr/>
        <a:lstStyle/>
        <a:p>
          <a:endParaRPr lang="en-US" b="1"/>
        </a:p>
      </dgm:t>
    </dgm:pt>
    <dgm:pt modelId="{28AF1960-BD03-40EC-BDB0-D33CC31C51E2}">
      <dgm:prSet phldrT="[Text]"/>
      <dgm:spPr>
        <a:effectLst>
          <a:softEdge rad="63500"/>
        </a:effectLst>
      </dgm:spPr>
      <dgm:t>
        <a:bodyPr/>
        <a:lstStyle/>
        <a:p>
          <a:r>
            <a:rPr lang="en-US" b="1" dirty="0" smtClean="0"/>
            <a:t>Send</a:t>
          </a:r>
          <a:endParaRPr lang="en-US" b="1" dirty="0"/>
        </a:p>
      </dgm:t>
    </dgm:pt>
    <dgm:pt modelId="{7CAEBA8B-01CC-4E4E-84FE-9D2EE8CCD108}" type="parTrans" cxnId="{9A9C0D30-26A5-4AFD-82F8-8B9D003B10DD}">
      <dgm:prSet/>
      <dgm:spPr/>
      <dgm:t>
        <a:bodyPr/>
        <a:lstStyle/>
        <a:p>
          <a:endParaRPr lang="en-US" b="1"/>
        </a:p>
      </dgm:t>
    </dgm:pt>
    <dgm:pt modelId="{4C23C01E-A7C9-4A00-A156-3D666C029F5A}" type="sibTrans" cxnId="{9A9C0D30-26A5-4AFD-82F8-8B9D003B10DD}">
      <dgm:prSet/>
      <dgm:spPr/>
      <dgm:t>
        <a:bodyPr/>
        <a:lstStyle/>
        <a:p>
          <a:endParaRPr lang="en-US" b="1"/>
        </a:p>
      </dgm:t>
    </dgm:pt>
    <dgm:pt modelId="{C66C8149-E640-4CFB-AFAF-23A87D0C654C}">
      <dgm:prSet phldrT="[Text]"/>
      <dgm:spPr>
        <a:effectLst>
          <a:softEdge rad="63500"/>
        </a:effectLst>
      </dgm:spPr>
      <dgm:t>
        <a:bodyPr/>
        <a:lstStyle/>
        <a:p>
          <a:r>
            <a:rPr lang="en-US" b="1" dirty="0" smtClean="0"/>
            <a:t>Store and Sync</a:t>
          </a:r>
          <a:endParaRPr lang="en-US" b="1" dirty="0"/>
        </a:p>
      </dgm:t>
    </dgm:pt>
    <dgm:pt modelId="{C123F87D-6CBD-4CAA-B710-2B96771995D9}" type="parTrans" cxnId="{429394C8-9BDC-4DF8-BA30-F71DBCF61534}">
      <dgm:prSet/>
      <dgm:spPr/>
      <dgm:t>
        <a:bodyPr/>
        <a:lstStyle/>
        <a:p>
          <a:endParaRPr lang="en-US" b="1"/>
        </a:p>
      </dgm:t>
    </dgm:pt>
    <dgm:pt modelId="{ECDD9EFD-8ECE-49D6-AD6B-7277B98ACAF2}" type="sibTrans" cxnId="{429394C8-9BDC-4DF8-BA30-F71DBCF61534}">
      <dgm:prSet/>
      <dgm:spPr/>
      <dgm:t>
        <a:bodyPr/>
        <a:lstStyle/>
        <a:p>
          <a:endParaRPr lang="en-US" b="1"/>
        </a:p>
      </dgm:t>
    </dgm:pt>
    <dgm:pt modelId="{0B79353D-410E-4C83-99E6-A068B60B04CA}">
      <dgm:prSet phldrT="[Text]"/>
      <dgm:spPr>
        <a:solidFill>
          <a:srgbClr val="FAC196">
            <a:alpha val="50000"/>
          </a:srgbClr>
        </a:solidFill>
        <a:effectLst>
          <a:softEdge rad="63500"/>
        </a:effectLst>
      </dgm:spPr>
      <dgm:t>
        <a:bodyPr/>
        <a:lstStyle/>
        <a:p>
          <a:r>
            <a:rPr lang="en-US" b="1" dirty="0" smtClean="0"/>
            <a:t>Collaborate</a:t>
          </a:r>
          <a:endParaRPr lang="en-US" b="1" dirty="0"/>
        </a:p>
      </dgm:t>
    </dgm:pt>
    <dgm:pt modelId="{29642497-4D1A-43CE-8C2A-B86AE95EE38E}" type="parTrans" cxnId="{7FA6F58A-3840-46AF-84C2-AE07214AD80D}">
      <dgm:prSet/>
      <dgm:spPr/>
      <dgm:t>
        <a:bodyPr/>
        <a:lstStyle/>
        <a:p>
          <a:endParaRPr lang="en-US" b="1"/>
        </a:p>
      </dgm:t>
    </dgm:pt>
    <dgm:pt modelId="{C1BB259A-3649-464E-B1D7-49A85DF397B5}" type="sibTrans" cxnId="{7FA6F58A-3840-46AF-84C2-AE07214AD80D}">
      <dgm:prSet/>
      <dgm:spPr/>
      <dgm:t>
        <a:bodyPr/>
        <a:lstStyle/>
        <a:p>
          <a:endParaRPr lang="en-US" b="1"/>
        </a:p>
      </dgm:t>
    </dgm:pt>
    <dgm:pt modelId="{97DFFC9F-F686-4EFD-B81A-E33915D1AEE3}">
      <dgm:prSet phldrT="[Text]"/>
      <dgm:spPr>
        <a:solidFill>
          <a:schemeClr val="accent1">
            <a:lumMod val="50000"/>
            <a:alpha val="50000"/>
          </a:schemeClr>
        </a:solidFill>
        <a:effectLst>
          <a:softEdge rad="63500"/>
        </a:effectLst>
      </dgm:spPr>
      <dgm:t>
        <a:bodyPr/>
        <a:lstStyle/>
        <a:p>
          <a:r>
            <a:rPr lang="en-US" b="1" dirty="0" smtClean="0"/>
            <a:t>Scale Out</a:t>
          </a:r>
          <a:endParaRPr lang="en-US" b="1" dirty="0"/>
        </a:p>
      </dgm:t>
    </dgm:pt>
    <dgm:pt modelId="{F61AFD35-4C99-40C4-A5C3-B08FE90ECE2F}" type="parTrans" cxnId="{25AD51DA-5761-402F-8E6F-8E04EE6B6E62}">
      <dgm:prSet/>
      <dgm:spPr/>
      <dgm:t>
        <a:bodyPr/>
        <a:lstStyle/>
        <a:p>
          <a:endParaRPr lang="en-US" b="1"/>
        </a:p>
      </dgm:t>
    </dgm:pt>
    <dgm:pt modelId="{7F99884A-3038-4501-9912-7FA063F5232A}" type="sibTrans" cxnId="{25AD51DA-5761-402F-8E6F-8E04EE6B6E62}">
      <dgm:prSet/>
      <dgm:spPr/>
      <dgm:t>
        <a:bodyPr/>
        <a:lstStyle/>
        <a:p>
          <a:endParaRPr lang="en-US" b="1"/>
        </a:p>
      </dgm:t>
    </dgm:pt>
    <dgm:pt modelId="{44D365F0-E7EB-48DE-AEBD-CF8FA46747CE}">
      <dgm:prSet phldrT="[Text]"/>
      <dgm:spPr>
        <a:solidFill>
          <a:schemeClr val="accent1">
            <a:lumMod val="50000"/>
            <a:alpha val="50000"/>
          </a:schemeClr>
        </a:solidFill>
        <a:effectLst>
          <a:softEdge rad="63500"/>
        </a:effectLst>
      </dgm:spPr>
      <dgm:t>
        <a:bodyPr/>
        <a:lstStyle/>
        <a:p>
          <a:r>
            <a:rPr lang="en-US" b="1" dirty="0" smtClean="0"/>
            <a:t>Reliability</a:t>
          </a:r>
          <a:endParaRPr lang="en-US" b="1" dirty="0"/>
        </a:p>
      </dgm:t>
    </dgm:pt>
    <dgm:pt modelId="{BFB0AC57-8EFC-4CF0-9A96-40B29C0E637E}" type="parTrans" cxnId="{1E6E453F-2C5B-494E-86B1-0712F2EA6B05}">
      <dgm:prSet/>
      <dgm:spPr/>
      <dgm:t>
        <a:bodyPr/>
        <a:lstStyle/>
        <a:p>
          <a:endParaRPr lang="en-US" b="1"/>
        </a:p>
      </dgm:t>
    </dgm:pt>
    <dgm:pt modelId="{2D019787-EBD6-4651-AD64-8FA81510DB04}" type="sibTrans" cxnId="{1E6E453F-2C5B-494E-86B1-0712F2EA6B05}">
      <dgm:prSet/>
      <dgm:spPr/>
      <dgm:t>
        <a:bodyPr/>
        <a:lstStyle/>
        <a:p>
          <a:endParaRPr lang="en-US" b="1"/>
        </a:p>
      </dgm:t>
    </dgm:pt>
    <dgm:pt modelId="{F6345349-0895-4B57-836A-CD9592DC82C3}">
      <dgm:prSet phldrT="[Text]"/>
      <dgm:spPr>
        <a:solidFill>
          <a:srgbClr val="8A8C8E">
            <a:alpha val="50000"/>
          </a:srgbClr>
        </a:solidFill>
        <a:effectLst>
          <a:softEdge rad="63500"/>
        </a:effectLst>
      </dgm:spPr>
      <dgm:t>
        <a:bodyPr/>
        <a:lstStyle/>
        <a:p>
          <a:r>
            <a:rPr lang="en-US" b="1" dirty="0" smtClean="0"/>
            <a:t>Storage</a:t>
          </a:r>
        </a:p>
        <a:p>
          <a:r>
            <a:rPr lang="en-US" b="1" dirty="0" smtClean="0"/>
            <a:t>Integration</a:t>
          </a:r>
          <a:endParaRPr lang="en-US" b="1" dirty="0"/>
        </a:p>
      </dgm:t>
    </dgm:pt>
    <dgm:pt modelId="{B2AAAB56-8E32-43C0-A565-80A24F8C6ACF}" type="parTrans" cxnId="{F3A6EE65-F50A-4264-9F93-BCE905EAE58D}">
      <dgm:prSet/>
      <dgm:spPr/>
      <dgm:t>
        <a:bodyPr/>
        <a:lstStyle/>
        <a:p>
          <a:endParaRPr lang="en-US" b="1"/>
        </a:p>
      </dgm:t>
    </dgm:pt>
    <dgm:pt modelId="{8B380D5C-D813-42D1-9CF4-11EA00998DC6}" type="sibTrans" cxnId="{F3A6EE65-F50A-4264-9F93-BCE905EAE58D}">
      <dgm:prSet/>
      <dgm:spPr/>
      <dgm:t>
        <a:bodyPr/>
        <a:lstStyle/>
        <a:p>
          <a:endParaRPr lang="en-US" b="1"/>
        </a:p>
      </dgm:t>
    </dgm:pt>
    <dgm:pt modelId="{D992E4BF-DA9D-459F-9B4C-72BE3ADA424C}">
      <dgm:prSet phldrT="[Text]"/>
      <dgm:spPr>
        <a:solidFill>
          <a:srgbClr val="8A8C8E">
            <a:alpha val="50000"/>
          </a:srgbClr>
        </a:solidFill>
        <a:effectLst>
          <a:softEdge rad="63500"/>
        </a:effectLst>
      </dgm:spPr>
      <dgm:t>
        <a:bodyPr/>
        <a:lstStyle/>
        <a:p>
          <a:r>
            <a:rPr lang="en-US" b="1" dirty="0" smtClean="0"/>
            <a:t>Application</a:t>
          </a:r>
        </a:p>
        <a:p>
          <a:r>
            <a:rPr lang="en-US" b="1" dirty="0" smtClean="0"/>
            <a:t>Platform</a:t>
          </a:r>
          <a:endParaRPr lang="en-US" b="1" dirty="0"/>
        </a:p>
      </dgm:t>
    </dgm:pt>
    <dgm:pt modelId="{BD17F6BB-A741-41DD-A83F-F325C9601387}" type="parTrans" cxnId="{1CF700B9-548A-4CAD-B45D-8946073C96E6}">
      <dgm:prSet/>
      <dgm:spPr/>
      <dgm:t>
        <a:bodyPr/>
        <a:lstStyle/>
        <a:p>
          <a:endParaRPr lang="en-US" b="1"/>
        </a:p>
      </dgm:t>
    </dgm:pt>
    <dgm:pt modelId="{67289B76-C6FD-4E90-85B5-31E1F6E4FEAE}" type="sibTrans" cxnId="{1CF700B9-548A-4CAD-B45D-8946073C96E6}">
      <dgm:prSet/>
      <dgm:spPr/>
      <dgm:t>
        <a:bodyPr/>
        <a:lstStyle/>
        <a:p>
          <a:endParaRPr lang="en-US" b="1"/>
        </a:p>
      </dgm:t>
    </dgm:pt>
    <dgm:pt modelId="{4DA39860-72BF-49A2-9DFE-74C9FCF28959}">
      <dgm:prSet phldrT="[Text]"/>
      <dgm:spPr>
        <a:solidFill>
          <a:srgbClr val="8A8C8E">
            <a:alpha val="50000"/>
          </a:srgbClr>
        </a:solidFill>
        <a:effectLst>
          <a:softEdge rad="63500"/>
        </a:effectLst>
      </dgm:spPr>
      <dgm:t>
        <a:bodyPr/>
        <a:lstStyle/>
        <a:p>
          <a:r>
            <a:rPr lang="en-US" b="1" dirty="0" smtClean="0"/>
            <a:t>Application Integration</a:t>
          </a:r>
          <a:endParaRPr lang="en-US" b="1" dirty="0"/>
        </a:p>
      </dgm:t>
    </dgm:pt>
    <dgm:pt modelId="{696FF7B8-0475-45DB-8A37-B3FFA3882915}" type="parTrans" cxnId="{2D1990ED-8C13-4038-AD66-ADC90D6876E3}">
      <dgm:prSet/>
      <dgm:spPr/>
      <dgm:t>
        <a:bodyPr/>
        <a:lstStyle/>
        <a:p>
          <a:endParaRPr lang="en-US" b="1"/>
        </a:p>
      </dgm:t>
    </dgm:pt>
    <dgm:pt modelId="{2E67488A-165A-4999-8AF5-511BEC8D3202}" type="sibTrans" cxnId="{2D1990ED-8C13-4038-AD66-ADC90D6876E3}">
      <dgm:prSet/>
      <dgm:spPr/>
      <dgm:t>
        <a:bodyPr/>
        <a:lstStyle/>
        <a:p>
          <a:endParaRPr lang="en-US" b="1"/>
        </a:p>
      </dgm:t>
    </dgm:pt>
    <dgm:pt modelId="{F41902DC-5D8B-435F-9F8F-F89A32ACAC15}" type="pres">
      <dgm:prSet presAssocID="{9BE05DE7-E538-46E9-A356-6AA4C6204D7A}" presName="composite" presStyleCnt="0">
        <dgm:presLayoutVars>
          <dgm:chMax val="1"/>
          <dgm:dir/>
          <dgm:resizeHandles val="exact"/>
        </dgm:presLayoutVars>
      </dgm:prSet>
      <dgm:spPr/>
    </dgm:pt>
    <dgm:pt modelId="{915E1981-0F08-466C-8058-296E5A342A1B}" type="pres">
      <dgm:prSet presAssocID="{9BE05DE7-E538-46E9-A356-6AA4C6204D7A}" presName="radial" presStyleCnt="0">
        <dgm:presLayoutVars>
          <dgm:animLvl val="ctr"/>
        </dgm:presLayoutVars>
      </dgm:prSet>
      <dgm:spPr/>
    </dgm:pt>
    <dgm:pt modelId="{379CA6E6-87D8-4D52-A276-B1ED642135CD}" type="pres">
      <dgm:prSet presAssocID="{85BCE693-967A-4292-9C66-030E33DB9B3D}" presName="centerShape" presStyleLbl="vennNode1" presStyleIdx="0" presStyleCnt="9"/>
      <dgm:spPr/>
    </dgm:pt>
    <dgm:pt modelId="{79E0A44C-957C-4C48-AF47-8B0893388FD2}" type="pres">
      <dgm:prSet presAssocID="{28AF1960-BD03-40EC-BDB0-D33CC31C51E2}" presName="node" presStyleLbl="vennNode1" presStyleIdx="1" presStyleCnt="9">
        <dgm:presLayoutVars>
          <dgm:bulletEnabled val="1"/>
        </dgm:presLayoutVars>
      </dgm:prSet>
      <dgm:spPr/>
      <dgm:t>
        <a:bodyPr/>
        <a:lstStyle/>
        <a:p>
          <a:endParaRPr lang="en-US"/>
        </a:p>
      </dgm:t>
    </dgm:pt>
    <dgm:pt modelId="{641CEDA7-B2A5-4221-B388-6C8709420E74}" type="pres">
      <dgm:prSet presAssocID="{C66C8149-E640-4CFB-AFAF-23A87D0C654C}" presName="node" presStyleLbl="vennNode1" presStyleIdx="2" presStyleCnt="9">
        <dgm:presLayoutVars>
          <dgm:bulletEnabled val="1"/>
        </dgm:presLayoutVars>
      </dgm:prSet>
      <dgm:spPr/>
      <dgm:t>
        <a:bodyPr/>
        <a:lstStyle/>
        <a:p>
          <a:endParaRPr lang="en-US"/>
        </a:p>
      </dgm:t>
    </dgm:pt>
    <dgm:pt modelId="{C89C6719-09D9-4AD3-8861-74D26BE9FE64}" type="pres">
      <dgm:prSet presAssocID="{0B79353D-410E-4C83-99E6-A068B60B04CA}" presName="node" presStyleLbl="vennNode1" presStyleIdx="3" presStyleCnt="9">
        <dgm:presLayoutVars>
          <dgm:bulletEnabled val="1"/>
        </dgm:presLayoutVars>
      </dgm:prSet>
      <dgm:spPr/>
      <dgm:t>
        <a:bodyPr/>
        <a:lstStyle/>
        <a:p>
          <a:endParaRPr lang="en-US"/>
        </a:p>
      </dgm:t>
    </dgm:pt>
    <dgm:pt modelId="{777A66F3-C9D5-46B9-9624-7EBEDA15BB19}" type="pres">
      <dgm:prSet presAssocID="{97DFFC9F-F686-4EFD-B81A-E33915D1AEE3}" presName="node" presStyleLbl="vennNode1" presStyleIdx="4" presStyleCnt="9">
        <dgm:presLayoutVars>
          <dgm:bulletEnabled val="1"/>
        </dgm:presLayoutVars>
      </dgm:prSet>
      <dgm:spPr/>
      <dgm:t>
        <a:bodyPr/>
        <a:lstStyle/>
        <a:p>
          <a:endParaRPr lang="en-US"/>
        </a:p>
      </dgm:t>
    </dgm:pt>
    <dgm:pt modelId="{60BF19EE-8604-4447-9D57-D16596F35201}" type="pres">
      <dgm:prSet presAssocID="{44D365F0-E7EB-48DE-AEBD-CF8FA46747CE}" presName="node" presStyleLbl="vennNode1" presStyleIdx="5" presStyleCnt="9">
        <dgm:presLayoutVars>
          <dgm:bulletEnabled val="1"/>
        </dgm:presLayoutVars>
      </dgm:prSet>
      <dgm:spPr/>
    </dgm:pt>
    <dgm:pt modelId="{91D5D345-5D32-49E6-A97F-44939AA15BCA}" type="pres">
      <dgm:prSet presAssocID="{F6345349-0895-4B57-836A-CD9592DC82C3}" presName="node" presStyleLbl="vennNode1" presStyleIdx="6" presStyleCnt="9">
        <dgm:presLayoutVars>
          <dgm:bulletEnabled val="1"/>
        </dgm:presLayoutVars>
      </dgm:prSet>
      <dgm:spPr/>
      <dgm:t>
        <a:bodyPr/>
        <a:lstStyle/>
        <a:p>
          <a:endParaRPr lang="en-US"/>
        </a:p>
      </dgm:t>
    </dgm:pt>
    <dgm:pt modelId="{28F80242-09D7-4CFD-AFEA-C2CE27EC3B7C}" type="pres">
      <dgm:prSet presAssocID="{D992E4BF-DA9D-459F-9B4C-72BE3ADA424C}" presName="node" presStyleLbl="vennNode1" presStyleIdx="7" presStyleCnt="9">
        <dgm:presLayoutVars>
          <dgm:bulletEnabled val="1"/>
        </dgm:presLayoutVars>
      </dgm:prSet>
      <dgm:spPr/>
    </dgm:pt>
    <dgm:pt modelId="{DD8EE2A5-9802-47B9-B47A-1E2545FA097B}" type="pres">
      <dgm:prSet presAssocID="{4DA39860-72BF-49A2-9DFE-74C9FCF28959}" presName="node" presStyleLbl="vennNode1" presStyleIdx="8" presStyleCnt="9">
        <dgm:presLayoutVars>
          <dgm:bulletEnabled val="1"/>
        </dgm:presLayoutVars>
      </dgm:prSet>
      <dgm:spPr/>
      <dgm:t>
        <a:bodyPr/>
        <a:lstStyle/>
        <a:p>
          <a:endParaRPr lang="en-US"/>
        </a:p>
      </dgm:t>
    </dgm:pt>
  </dgm:ptLst>
  <dgm:cxnLst>
    <dgm:cxn modelId="{D88E799B-C778-439D-95CC-801927C2B57D}" type="presOf" srcId="{C66C8149-E640-4CFB-AFAF-23A87D0C654C}" destId="{641CEDA7-B2A5-4221-B388-6C8709420E74}" srcOrd="0" destOrd="0" presId="urn:microsoft.com/office/officeart/2005/8/layout/radial3"/>
    <dgm:cxn modelId="{956D7B63-9162-46EC-A2E0-54E8FE1C5255}" type="presOf" srcId="{97DFFC9F-F686-4EFD-B81A-E33915D1AEE3}" destId="{777A66F3-C9D5-46B9-9624-7EBEDA15BB19}" srcOrd="0" destOrd="0" presId="urn:microsoft.com/office/officeart/2005/8/layout/radial3"/>
    <dgm:cxn modelId="{1CF700B9-548A-4CAD-B45D-8946073C96E6}" srcId="{85BCE693-967A-4292-9C66-030E33DB9B3D}" destId="{D992E4BF-DA9D-459F-9B4C-72BE3ADA424C}" srcOrd="6" destOrd="0" parTransId="{BD17F6BB-A741-41DD-A83F-F325C9601387}" sibTransId="{67289B76-C6FD-4E90-85B5-31E1F6E4FEAE}"/>
    <dgm:cxn modelId="{E07DF519-CA92-49AD-961E-E09D3F45DC31}" type="presOf" srcId="{4DA39860-72BF-49A2-9DFE-74C9FCF28959}" destId="{DD8EE2A5-9802-47B9-B47A-1E2545FA097B}" srcOrd="0" destOrd="0" presId="urn:microsoft.com/office/officeart/2005/8/layout/radial3"/>
    <dgm:cxn modelId="{429394C8-9BDC-4DF8-BA30-F71DBCF61534}" srcId="{85BCE693-967A-4292-9C66-030E33DB9B3D}" destId="{C66C8149-E640-4CFB-AFAF-23A87D0C654C}" srcOrd="1" destOrd="0" parTransId="{C123F87D-6CBD-4CAA-B710-2B96771995D9}" sibTransId="{ECDD9EFD-8ECE-49D6-AD6B-7277B98ACAF2}"/>
    <dgm:cxn modelId="{1BC1E34E-8681-4FFB-A193-CC27B48D8BA7}" srcId="{9BE05DE7-E538-46E9-A356-6AA4C6204D7A}" destId="{85BCE693-967A-4292-9C66-030E33DB9B3D}" srcOrd="0" destOrd="0" parTransId="{FB0B130D-398E-4638-B11D-997AAC5AF0AB}" sibTransId="{2E3F2921-950F-433C-AB4D-FEF684CBC53B}"/>
    <dgm:cxn modelId="{DDB47686-A54B-4E86-841F-6925B670F6C4}" type="presOf" srcId="{9BE05DE7-E538-46E9-A356-6AA4C6204D7A}" destId="{F41902DC-5D8B-435F-9F8F-F89A32ACAC15}" srcOrd="0" destOrd="0" presId="urn:microsoft.com/office/officeart/2005/8/layout/radial3"/>
    <dgm:cxn modelId="{9A9C0D30-26A5-4AFD-82F8-8B9D003B10DD}" srcId="{85BCE693-967A-4292-9C66-030E33DB9B3D}" destId="{28AF1960-BD03-40EC-BDB0-D33CC31C51E2}" srcOrd="0" destOrd="0" parTransId="{7CAEBA8B-01CC-4E4E-84FE-9D2EE8CCD108}" sibTransId="{4C23C01E-A7C9-4A00-A156-3D666C029F5A}"/>
    <dgm:cxn modelId="{D308EFAD-1DA4-49EE-AFD2-9153A675BE0B}" type="presOf" srcId="{28AF1960-BD03-40EC-BDB0-D33CC31C51E2}" destId="{79E0A44C-957C-4C48-AF47-8B0893388FD2}" srcOrd="0" destOrd="0" presId="urn:microsoft.com/office/officeart/2005/8/layout/radial3"/>
    <dgm:cxn modelId="{25AD51DA-5761-402F-8E6F-8E04EE6B6E62}" srcId="{85BCE693-967A-4292-9C66-030E33DB9B3D}" destId="{97DFFC9F-F686-4EFD-B81A-E33915D1AEE3}" srcOrd="3" destOrd="0" parTransId="{F61AFD35-4C99-40C4-A5C3-B08FE90ECE2F}" sibTransId="{7F99884A-3038-4501-9912-7FA063F5232A}"/>
    <dgm:cxn modelId="{F3A6EE65-F50A-4264-9F93-BCE905EAE58D}" srcId="{85BCE693-967A-4292-9C66-030E33DB9B3D}" destId="{F6345349-0895-4B57-836A-CD9592DC82C3}" srcOrd="5" destOrd="0" parTransId="{B2AAAB56-8E32-43C0-A565-80A24F8C6ACF}" sibTransId="{8B380D5C-D813-42D1-9CF4-11EA00998DC6}"/>
    <dgm:cxn modelId="{018DCC30-FF4F-4DC3-A798-F17D128A607F}" type="presOf" srcId="{D992E4BF-DA9D-459F-9B4C-72BE3ADA424C}" destId="{28F80242-09D7-4CFD-AFEA-C2CE27EC3B7C}" srcOrd="0" destOrd="0" presId="urn:microsoft.com/office/officeart/2005/8/layout/radial3"/>
    <dgm:cxn modelId="{3E1BE3DE-CB23-43C1-AA2D-59DDE4BCF206}" type="presOf" srcId="{44D365F0-E7EB-48DE-AEBD-CF8FA46747CE}" destId="{60BF19EE-8604-4447-9D57-D16596F35201}" srcOrd="0" destOrd="0" presId="urn:microsoft.com/office/officeart/2005/8/layout/radial3"/>
    <dgm:cxn modelId="{7FA6F58A-3840-46AF-84C2-AE07214AD80D}" srcId="{85BCE693-967A-4292-9C66-030E33DB9B3D}" destId="{0B79353D-410E-4C83-99E6-A068B60B04CA}" srcOrd="2" destOrd="0" parTransId="{29642497-4D1A-43CE-8C2A-B86AE95EE38E}" sibTransId="{C1BB259A-3649-464E-B1D7-49A85DF397B5}"/>
    <dgm:cxn modelId="{862702AD-F548-4094-9672-2027EA206030}" type="presOf" srcId="{0B79353D-410E-4C83-99E6-A068B60B04CA}" destId="{C89C6719-09D9-4AD3-8861-74D26BE9FE64}" srcOrd="0" destOrd="0" presId="urn:microsoft.com/office/officeart/2005/8/layout/radial3"/>
    <dgm:cxn modelId="{3B7F9F09-EBCF-4154-A29D-8892DB07DD06}" type="presOf" srcId="{85BCE693-967A-4292-9C66-030E33DB9B3D}" destId="{379CA6E6-87D8-4D52-A276-B1ED642135CD}" srcOrd="0" destOrd="0" presId="urn:microsoft.com/office/officeart/2005/8/layout/radial3"/>
    <dgm:cxn modelId="{479E6653-3C11-4E86-890D-E9B06933FC83}" type="presOf" srcId="{F6345349-0895-4B57-836A-CD9592DC82C3}" destId="{91D5D345-5D32-49E6-A97F-44939AA15BCA}" srcOrd="0" destOrd="0" presId="urn:microsoft.com/office/officeart/2005/8/layout/radial3"/>
    <dgm:cxn modelId="{2D1990ED-8C13-4038-AD66-ADC90D6876E3}" srcId="{85BCE693-967A-4292-9C66-030E33DB9B3D}" destId="{4DA39860-72BF-49A2-9DFE-74C9FCF28959}" srcOrd="7" destOrd="0" parTransId="{696FF7B8-0475-45DB-8A37-B3FFA3882915}" sibTransId="{2E67488A-165A-4999-8AF5-511BEC8D3202}"/>
    <dgm:cxn modelId="{1E6E453F-2C5B-494E-86B1-0712F2EA6B05}" srcId="{85BCE693-967A-4292-9C66-030E33DB9B3D}" destId="{44D365F0-E7EB-48DE-AEBD-CF8FA46747CE}" srcOrd="4" destOrd="0" parTransId="{BFB0AC57-8EFC-4CF0-9A96-40B29C0E637E}" sibTransId="{2D019787-EBD6-4651-AD64-8FA81510DB04}"/>
    <dgm:cxn modelId="{AD65C590-9FC8-4F1F-AAA6-578C614B0C91}" type="presParOf" srcId="{F41902DC-5D8B-435F-9F8F-F89A32ACAC15}" destId="{915E1981-0F08-466C-8058-296E5A342A1B}" srcOrd="0" destOrd="0" presId="urn:microsoft.com/office/officeart/2005/8/layout/radial3"/>
    <dgm:cxn modelId="{2F5DF089-E6E7-40EF-B773-14B9C6139180}" type="presParOf" srcId="{915E1981-0F08-466C-8058-296E5A342A1B}" destId="{379CA6E6-87D8-4D52-A276-B1ED642135CD}" srcOrd="0" destOrd="0" presId="urn:microsoft.com/office/officeart/2005/8/layout/radial3"/>
    <dgm:cxn modelId="{49101B2E-42E1-4B3D-8144-4FB61E73D45E}" type="presParOf" srcId="{915E1981-0F08-466C-8058-296E5A342A1B}" destId="{79E0A44C-957C-4C48-AF47-8B0893388FD2}" srcOrd="1" destOrd="0" presId="urn:microsoft.com/office/officeart/2005/8/layout/radial3"/>
    <dgm:cxn modelId="{C0DCC5B2-3524-419C-BBA3-DF684E5BB1E4}" type="presParOf" srcId="{915E1981-0F08-466C-8058-296E5A342A1B}" destId="{641CEDA7-B2A5-4221-B388-6C8709420E74}" srcOrd="2" destOrd="0" presId="urn:microsoft.com/office/officeart/2005/8/layout/radial3"/>
    <dgm:cxn modelId="{F426D4F7-5BF0-4039-9198-6ED86D3233BB}" type="presParOf" srcId="{915E1981-0F08-466C-8058-296E5A342A1B}" destId="{C89C6719-09D9-4AD3-8861-74D26BE9FE64}" srcOrd="3" destOrd="0" presId="urn:microsoft.com/office/officeart/2005/8/layout/radial3"/>
    <dgm:cxn modelId="{982013F4-8BF6-4FCB-85C2-07306EBFFDB0}" type="presParOf" srcId="{915E1981-0F08-466C-8058-296E5A342A1B}" destId="{777A66F3-C9D5-46B9-9624-7EBEDA15BB19}" srcOrd="4" destOrd="0" presId="urn:microsoft.com/office/officeart/2005/8/layout/radial3"/>
    <dgm:cxn modelId="{C43420F0-F186-44FA-8248-C54DD5CB191B}" type="presParOf" srcId="{915E1981-0F08-466C-8058-296E5A342A1B}" destId="{60BF19EE-8604-4447-9D57-D16596F35201}" srcOrd="5" destOrd="0" presId="urn:microsoft.com/office/officeart/2005/8/layout/radial3"/>
    <dgm:cxn modelId="{64B0AC2E-E561-4A3E-9648-9754C1F6CA0D}" type="presParOf" srcId="{915E1981-0F08-466C-8058-296E5A342A1B}" destId="{91D5D345-5D32-49E6-A97F-44939AA15BCA}" srcOrd="6" destOrd="0" presId="urn:microsoft.com/office/officeart/2005/8/layout/radial3"/>
    <dgm:cxn modelId="{F3B9993E-D9B6-4549-8A9A-08978ACD973A}" type="presParOf" srcId="{915E1981-0F08-466C-8058-296E5A342A1B}" destId="{28F80242-09D7-4CFD-AFEA-C2CE27EC3B7C}" srcOrd="7" destOrd="0" presId="urn:microsoft.com/office/officeart/2005/8/layout/radial3"/>
    <dgm:cxn modelId="{59029C35-9D84-4C95-9167-896480E6914C}" type="presParOf" srcId="{915E1981-0F08-466C-8058-296E5A342A1B}" destId="{DD8EE2A5-9802-47B9-B47A-1E2545FA097B}"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4131F-2E1F-45FB-9238-D221ECE6A674}">
      <dsp:nvSpPr>
        <dsp:cNvPr id="0" name=""/>
        <dsp:cNvSpPr/>
      </dsp:nvSpPr>
      <dsp:spPr>
        <a:xfrm>
          <a:off x="22407" y="1483"/>
          <a:ext cx="1792629" cy="484292"/>
        </a:xfrm>
        <a:prstGeom prst="roundRect">
          <a:avLst>
            <a:gd name="adj" fmla="val 10000"/>
          </a:avLst>
        </a:prstGeom>
        <a:solidFill>
          <a:srgbClr val="33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2">
                  <a:lumMod val="50000"/>
                </a:schemeClr>
              </a:solidFill>
            </a:rPr>
            <a:t>Four Strategies</a:t>
          </a:r>
          <a:endParaRPr lang="en-US" sz="1400" b="1" kern="1200" dirty="0">
            <a:solidFill>
              <a:schemeClr val="accent2">
                <a:lumMod val="50000"/>
              </a:schemeClr>
            </a:solidFill>
          </a:endParaRPr>
        </a:p>
      </dsp:txBody>
      <dsp:txXfrm>
        <a:off x="36591" y="15667"/>
        <a:ext cx="1764261" cy="455924"/>
      </dsp:txXfrm>
    </dsp:sp>
    <dsp:sp modelId="{E6E5484F-0CD6-4645-BD22-70D6C85D3C3F}">
      <dsp:nvSpPr>
        <dsp:cNvPr id="0" name=""/>
        <dsp:cNvSpPr/>
      </dsp:nvSpPr>
      <dsp:spPr>
        <a:xfrm>
          <a:off x="201670" y="485776"/>
          <a:ext cx="179262" cy="363219"/>
        </a:xfrm>
        <a:custGeom>
          <a:avLst/>
          <a:gdLst/>
          <a:ahLst/>
          <a:cxnLst/>
          <a:rect l="0" t="0" r="0" b="0"/>
          <a:pathLst>
            <a:path>
              <a:moveTo>
                <a:pt x="0" y="0"/>
              </a:moveTo>
              <a:lnTo>
                <a:pt x="0" y="363219"/>
              </a:lnTo>
              <a:lnTo>
                <a:pt x="179262" y="3632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E64F4B-A6CD-44AD-989F-034C2D7788B5}">
      <dsp:nvSpPr>
        <dsp:cNvPr id="0" name=""/>
        <dsp:cNvSpPr/>
      </dsp:nvSpPr>
      <dsp:spPr>
        <a:xfrm>
          <a:off x="380933" y="606849"/>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dirty="0" smtClean="0"/>
            <a:t>Making the public part of what we do</a:t>
          </a:r>
          <a:endParaRPr lang="en-US" sz="1400" b="1" kern="1200" dirty="0"/>
        </a:p>
      </dsp:txBody>
      <dsp:txXfrm>
        <a:off x="395117" y="621033"/>
        <a:ext cx="3066448" cy="455924"/>
      </dsp:txXfrm>
    </dsp:sp>
    <dsp:sp modelId="{6F45E5EA-90D4-42F3-A27A-D0BE46532C24}">
      <dsp:nvSpPr>
        <dsp:cNvPr id="0" name=""/>
        <dsp:cNvSpPr/>
      </dsp:nvSpPr>
      <dsp:spPr>
        <a:xfrm>
          <a:off x="201670" y="485776"/>
          <a:ext cx="179262" cy="968585"/>
        </a:xfrm>
        <a:custGeom>
          <a:avLst/>
          <a:gdLst/>
          <a:ahLst/>
          <a:cxnLst/>
          <a:rect l="0" t="0" r="0" b="0"/>
          <a:pathLst>
            <a:path>
              <a:moveTo>
                <a:pt x="0" y="0"/>
              </a:moveTo>
              <a:lnTo>
                <a:pt x="0" y="968585"/>
              </a:lnTo>
              <a:lnTo>
                <a:pt x="179262" y="968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0FBA6-1458-4BDC-8BBA-3DC9B22199BD}">
      <dsp:nvSpPr>
        <dsp:cNvPr id="0" name=""/>
        <dsp:cNvSpPr/>
      </dsp:nvSpPr>
      <dsp:spPr>
        <a:xfrm>
          <a:off x="380933" y="1212215"/>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smtClean="0"/>
            <a:t>Becoming central to community wellbeing</a:t>
          </a:r>
          <a:endParaRPr lang="en-AU" sz="1400" b="1" kern="1200"/>
        </a:p>
      </dsp:txBody>
      <dsp:txXfrm>
        <a:off x="395117" y="1226399"/>
        <a:ext cx="3066448" cy="455924"/>
      </dsp:txXfrm>
    </dsp:sp>
    <dsp:sp modelId="{136093D9-D58E-4B3C-9489-A446042DC85C}">
      <dsp:nvSpPr>
        <dsp:cNvPr id="0" name=""/>
        <dsp:cNvSpPr/>
      </dsp:nvSpPr>
      <dsp:spPr>
        <a:xfrm>
          <a:off x="201670" y="485776"/>
          <a:ext cx="179262" cy="1573951"/>
        </a:xfrm>
        <a:custGeom>
          <a:avLst/>
          <a:gdLst/>
          <a:ahLst/>
          <a:cxnLst/>
          <a:rect l="0" t="0" r="0" b="0"/>
          <a:pathLst>
            <a:path>
              <a:moveTo>
                <a:pt x="0" y="0"/>
              </a:moveTo>
              <a:lnTo>
                <a:pt x="0" y="1573951"/>
              </a:lnTo>
              <a:lnTo>
                <a:pt x="179262" y="1573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2CB258-C5C8-411B-B888-6EE04E7D427F}">
      <dsp:nvSpPr>
        <dsp:cNvPr id="0" name=""/>
        <dsp:cNvSpPr/>
      </dsp:nvSpPr>
      <dsp:spPr>
        <a:xfrm>
          <a:off x="380933" y="1817581"/>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dirty="0" smtClean="0"/>
            <a:t>Beyond digitisation – creative reuse</a:t>
          </a:r>
          <a:endParaRPr lang="en-AU" sz="1400" b="1" kern="1200" dirty="0"/>
        </a:p>
      </dsp:txBody>
      <dsp:txXfrm>
        <a:off x="395117" y="1831765"/>
        <a:ext cx="3066448" cy="455924"/>
      </dsp:txXfrm>
    </dsp:sp>
    <dsp:sp modelId="{640E484C-EDC9-46FF-A8AC-F772529E77C5}">
      <dsp:nvSpPr>
        <dsp:cNvPr id="0" name=""/>
        <dsp:cNvSpPr/>
      </dsp:nvSpPr>
      <dsp:spPr>
        <a:xfrm>
          <a:off x="201670" y="485776"/>
          <a:ext cx="179262" cy="2179317"/>
        </a:xfrm>
        <a:custGeom>
          <a:avLst/>
          <a:gdLst/>
          <a:ahLst/>
          <a:cxnLst/>
          <a:rect l="0" t="0" r="0" b="0"/>
          <a:pathLst>
            <a:path>
              <a:moveTo>
                <a:pt x="0" y="0"/>
              </a:moveTo>
              <a:lnTo>
                <a:pt x="0" y="2179317"/>
              </a:lnTo>
              <a:lnTo>
                <a:pt x="179262" y="2179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EF05A-2B0E-4D6F-AA26-AB86243C0794}">
      <dsp:nvSpPr>
        <dsp:cNvPr id="0" name=""/>
        <dsp:cNvSpPr/>
      </dsp:nvSpPr>
      <dsp:spPr>
        <a:xfrm>
          <a:off x="380933" y="2422947"/>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smtClean="0"/>
            <a:t>Developing funding for strategic initiatives</a:t>
          </a:r>
          <a:endParaRPr lang="en-AU" sz="1400" b="1" kern="1200"/>
        </a:p>
      </dsp:txBody>
      <dsp:txXfrm>
        <a:off x="395117" y="2437131"/>
        <a:ext cx="3066448" cy="455924"/>
      </dsp:txXfrm>
    </dsp:sp>
    <dsp:sp modelId="{D750772C-7C88-4C9B-9CBA-7F0E1A9E092E}">
      <dsp:nvSpPr>
        <dsp:cNvPr id="0" name=""/>
        <dsp:cNvSpPr/>
      </dsp:nvSpPr>
      <dsp:spPr>
        <a:xfrm>
          <a:off x="2057182" y="1483"/>
          <a:ext cx="1792629" cy="484292"/>
        </a:xfrm>
        <a:prstGeom prst="roundRect">
          <a:avLst>
            <a:gd name="adj" fmla="val 10000"/>
          </a:avLst>
        </a:prstGeom>
        <a:solidFill>
          <a:srgbClr val="99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dirty="0" smtClean="0">
              <a:solidFill>
                <a:schemeClr val="accent2">
                  <a:lumMod val="50000"/>
                </a:schemeClr>
              </a:solidFill>
            </a:rPr>
            <a:t>National Leadership &amp; Collaboration Forum</a:t>
          </a:r>
          <a:endParaRPr lang="en-US" sz="1400" kern="1200" dirty="0">
            <a:solidFill>
              <a:schemeClr val="accent2">
                <a:lumMod val="50000"/>
              </a:schemeClr>
            </a:solidFill>
          </a:endParaRPr>
        </a:p>
      </dsp:txBody>
      <dsp:txXfrm>
        <a:off x="2071366" y="15667"/>
        <a:ext cx="1764261" cy="455924"/>
      </dsp:txXfrm>
    </dsp:sp>
    <dsp:sp modelId="{6707BAC8-66BE-43CA-B7F2-BDF016F12DF1}">
      <dsp:nvSpPr>
        <dsp:cNvPr id="0" name=""/>
        <dsp:cNvSpPr/>
      </dsp:nvSpPr>
      <dsp:spPr>
        <a:xfrm>
          <a:off x="4091958" y="1483"/>
          <a:ext cx="1882639" cy="484292"/>
        </a:xfrm>
        <a:prstGeom prst="roundRect">
          <a:avLst>
            <a:gd name="adj" fmla="val 10000"/>
          </a:avLst>
        </a:prstGeom>
        <a:solidFill>
          <a:srgbClr val="5BC9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dirty="0" smtClean="0">
              <a:solidFill>
                <a:schemeClr val="accent2">
                  <a:lumMod val="50000"/>
                </a:schemeClr>
              </a:solidFill>
            </a:rPr>
            <a:t>A National Framework for Collaboration</a:t>
          </a:r>
          <a:endParaRPr lang="en-US" sz="1400" kern="1200" dirty="0">
            <a:solidFill>
              <a:schemeClr val="accent2">
                <a:lumMod val="50000"/>
              </a:schemeClr>
            </a:solidFill>
          </a:endParaRPr>
        </a:p>
      </dsp:txBody>
      <dsp:txXfrm>
        <a:off x="4106142" y="15667"/>
        <a:ext cx="1854271" cy="455924"/>
      </dsp:txXfrm>
    </dsp:sp>
    <dsp:sp modelId="{2C2B3597-0ABA-41B7-BBA9-C7CC7059C452}">
      <dsp:nvSpPr>
        <dsp:cNvPr id="0" name=""/>
        <dsp:cNvSpPr/>
      </dsp:nvSpPr>
      <dsp:spPr>
        <a:xfrm>
          <a:off x="4280222" y="485776"/>
          <a:ext cx="188263" cy="363219"/>
        </a:xfrm>
        <a:custGeom>
          <a:avLst/>
          <a:gdLst/>
          <a:ahLst/>
          <a:cxnLst/>
          <a:rect l="0" t="0" r="0" b="0"/>
          <a:pathLst>
            <a:path>
              <a:moveTo>
                <a:pt x="0" y="0"/>
              </a:moveTo>
              <a:lnTo>
                <a:pt x="0" y="363219"/>
              </a:lnTo>
              <a:lnTo>
                <a:pt x="188263" y="3632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1E34C-10CA-409A-B244-27B4BD27E507}">
      <dsp:nvSpPr>
        <dsp:cNvPr id="0" name=""/>
        <dsp:cNvSpPr/>
      </dsp:nvSpPr>
      <dsp:spPr>
        <a:xfrm>
          <a:off x="4468486" y="606849"/>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dirty="0" smtClean="0"/>
            <a:t>Digitisation and Access</a:t>
          </a:r>
          <a:endParaRPr lang="en-AU" sz="1400" b="1" kern="1200" dirty="0"/>
        </a:p>
      </dsp:txBody>
      <dsp:txXfrm>
        <a:off x="4482670" y="621033"/>
        <a:ext cx="3066448" cy="455924"/>
      </dsp:txXfrm>
    </dsp:sp>
    <dsp:sp modelId="{33F107D3-23D9-4FEB-B3B1-E397D5A7F2C2}">
      <dsp:nvSpPr>
        <dsp:cNvPr id="0" name=""/>
        <dsp:cNvSpPr/>
      </dsp:nvSpPr>
      <dsp:spPr>
        <a:xfrm>
          <a:off x="4280222" y="485776"/>
          <a:ext cx="188263" cy="968585"/>
        </a:xfrm>
        <a:custGeom>
          <a:avLst/>
          <a:gdLst/>
          <a:ahLst/>
          <a:cxnLst/>
          <a:rect l="0" t="0" r="0" b="0"/>
          <a:pathLst>
            <a:path>
              <a:moveTo>
                <a:pt x="0" y="0"/>
              </a:moveTo>
              <a:lnTo>
                <a:pt x="0" y="968585"/>
              </a:lnTo>
              <a:lnTo>
                <a:pt x="188263" y="9685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D06A67-3BA5-4736-8F29-115EB7446451}">
      <dsp:nvSpPr>
        <dsp:cNvPr id="0" name=""/>
        <dsp:cNvSpPr/>
      </dsp:nvSpPr>
      <dsp:spPr>
        <a:xfrm>
          <a:off x="4468486" y="1212215"/>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smtClean="0"/>
            <a:t>Digital Preservation</a:t>
          </a:r>
          <a:endParaRPr lang="en-AU" sz="1400" b="1" kern="1200"/>
        </a:p>
      </dsp:txBody>
      <dsp:txXfrm>
        <a:off x="4482670" y="1226399"/>
        <a:ext cx="3066448" cy="455924"/>
      </dsp:txXfrm>
    </dsp:sp>
    <dsp:sp modelId="{63F68311-21EE-491F-A729-8196971D4969}">
      <dsp:nvSpPr>
        <dsp:cNvPr id="0" name=""/>
        <dsp:cNvSpPr/>
      </dsp:nvSpPr>
      <dsp:spPr>
        <a:xfrm>
          <a:off x="4280222" y="485776"/>
          <a:ext cx="188263" cy="1573951"/>
        </a:xfrm>
        <a:custGeom>
          <a:avLst/>
          <a:gdLst/>
          <a:ahLst/>
          <a:cxnLst/>
          <a:rect l="0" t="0" r="0" b="0"/>
          <a:pathLst>
            <a:path>
              <a:moveTo>
                <a:pt x="0" y="0"/>
              </a:moveTo>
              <a:lnTo>
                <a:pt x="0" y="1573951"/>
              </a:lnTo>
              <a:lnTo>
                <a:pt x="188263" y="15739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E8C9C-E8AB-449A-B447-BF5E673D708E}">
      <dsp:nvSpPr>
        <dsp:cNvPr id="0" name=""/>
        <dsp:cNvSpPr/>
      </dsp:nvSpPr>
      <dsp:spPr>
        <a:xfrm>
          <a:off x="4468486" y="1817581"/>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smtClean="0"/>
            <a:t>Skills and organisational change</a:t>
          </a:r>
          <a:endParaRPr lang="en-AU" sz="1400" b="1" kern="1200"/>
        </a:p>
      </dsp:txBody>
      <dsp:txXfrm>
        <a:off x="4482670" y="1831765"/>
        <a:ext cx="3066448" cy="455924"/>
      </dsp:txXfrm>
    </dsp:sp>
    <dsp:sp modelId="{690B751F-2AEA-47A6-B27A-CE0EDC779AF3}">
      <dsp:nvSpPr>
        <dsp:cNvPr id="0" name=""/>
        <dsp:cNvSpPr/>
      </dsp:nvSpPr>
      <dsp:spPr>
        <a:xfrm>
          <a:off x="4280222" y="485776"/>
          <a:ext cx="188263" cy="2179317"/>
        </a:xfrm>
        <a:custGeom>
          <a:avLst/>
          <a:gdLst/>
          <a:ahLst/>
          <a:cxnLst/>
          <a:rect l="0" t="0" r="0" b="0"/>
          <a:pathLst>
            <a:path>
              <a:moveTo>
                <a:pt x="0" y="0"/>
              </a:moveTo>
              <a:lnTo>
                <a:pt x="0" y="2179317"/>
              </a:lnTo>
              <a:lnTo>
                <a:pt x="188263" y="2179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78EC4C-415B-4488-8970-F20967CF1EAA}">
      <dsp:nvSpPr>
        <dsp:cNvPr id="0" name=""/>
        <dsp:cNvSpPr/>
      </dsp:nvSpPr>
      <dsp:spPr>
        <a:xfrm>
          <a:off x="4468486" y="2422947"/>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dirty="0" smtClean="0"/>
            <a:t>Shared infrastructure</a:t>
          </a:r>
          <a:endParaRPr lang="en-AU" sz="1400" b="1" kern="1200" dirty="0"/>
        </a:p>
      </dsp:txBody>
      <dsp:txXfrm>
        <a:off x="4482670" y="2437131"/>
        <a:ext cx="3066448" cy="455924"/>
      </dsp:txXfrm>
    </dsp:sp>
    <dsp:sp modelId="{69BB6335-DF91-4F10-AC25-9680D75C302F}">
      <dsp:nvSpPr>
        <dsp:cNvPr id="0" name=""/>
        <dsp:cNvSpPr/>
      </dsp:nvSpPr>
      <dsp:spPr>
        <a:xfrm>
          <a:off x="4280222" y="485776"/>
          <a:ext cx="188263" cy="2784683"/>
        </a:xfrm>
        <a:custGeom>
          <a:avLst/>
          <a:gdLst/>
          <a:ahLst/>
          <a:cxnLst/>
          <a:rect l="0" t="0" r="0" b="0"/>
          <a:pathLst>
            <a:path>
              <a:moveTo>
                <a:pt x="0" y="0"/>
              </a:moveTo>
              <a:lnTo>
                <a:pt x="0" y="2784683"/>
              </a:lnTo>
              <a:lnTo>
                <a:pt x="188263" y="27846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E04D19-2C96-4937-961D-BE7CF84704A0}">
      <dsp:nvSpPr>
        <dsp:cNvPr id="0" name=""/>
        <dsp:cNvSpPr/>
      </dsp:nvSpPr>
      <dsp:spPr>
        <a:xfrm>
          <a:off x="4468486" y="3028313"/>
          <a:ext cx="3094816" cy="4842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AU" sz="1400" b="1" kern="1200" dirty="0" smtClean="0"/>
            <a:t>Trans-disciplinary collaboration and research partnerships</a:t>
          </a:r>
          <a:endParaRPr lang="en-AU" sz="1400" b="1" kern="1200" dirty="0"/>
        </a:p>
      </dsp:txBody>
      <dsp:txXfrm>
        <a:off x="4482670" y="3042497"/>
        <a:ext cx="3066448" cy="455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CA6E6-87D8-4D52-A276-B1ED642135CD}">
      <dsp:nvSpPr>
        <dsp:cNvPr id="0" name=""/>
        <dsp:cNvSpPr/>
      </dsp:nvSpPr>
      <dsp:spPr>
        <a:xfrm>
          <a:off x="1864849" y="878482"/>
          <a:ext cx="2188501" cy="2188501"/>
        </a:xfrm>
        <a:prstGeom prst="ellipse">
          <a:avLst/>
        </a:prstGeom>
        <a:solidFill>
          <a:srgbClr val="F47920">
            <a:alpha val="50000"/>
          </a:srgb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1" kern="1200" dirty="0"/>
        </a:p>
      </dsp:txBody>
      <dsp:txXfrm>
        <a:off x="2185348" y="1198981"/>
        <a:ext cx="1547503" cy="1547503"/>
      </dsp:txXfrm>
    </dsp:sp>
    <dsp:sp modelId="{79E0A44C-957C-4C48-AF47-8B0893388FD2}">
      <dsp:nvSpPr>
        <dsp:cNvPr id="0" name=""/>
        <dsp:cNvSpPr/>
      </dsp:nvSpPr>
      <dsp:spPr>
        <a:xfrm>
          <a:off x="2411974" y="390"/>
          <a:ext cx="1094250" cy="109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Send</a:t>
          </a:r>
          <a:endParaRPr lang="en-US" sz="1200" b="1" kern="1200" dirty="0"/>
        </a:p>
      </dsp:txBody>
      <dsp:txXfrm>
        <a:off x="2572223" y="160639"/>
        <a:ext cx="773752" cy="773752"/>
      </dsp:txXfrm>
    </dsp:sp>
    <dsp:sp modelId="{641CEDA7-B2A5-4221-B388-6C8709420E74}">
      <dsp:nvSpPr>
        <dsp:cNvPr id="0" name=""/>
        <dsp:cNvSpPr/>
      </dsp:nvSpPr>
      <dsp:spPr>
        <a:xfrm>
          <a:off x="3419755" y="417827"/>
          <a:ext cx="1094250" cy="10942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Store and Sync</a:t>
          </a:r>
          <a:endParaRPr lang="en-US" sz="1200" b="1" kern="1200" dirty="0"/>
        </a:p>
      </dsp:txBody>
      <dsp:txXfrm>
        <a:off x="3580004" y="578076"/>
        <a:ext cx="773752" cy="773752"/>
      </dsp:txXfrm>
    </dsp:sp>
    <dsp:sp modelId="{C89C6719-09D9-4AD3-8861-74D26BE9FE64}">
      <dsp:nvSpPr>
        <dsp:cNvPr id="0" name=""/>
        <dsp:cNvSpPr/>
      </dsp:nvSpPr>
      <dsp:spPr>
        <a:xfrm>
          <a:off x="3837192" y="1425608"/>
          <a:ext cx="1094250" cy="1094250"/>
        </a:xfrm>
        <a:prstGeom prst="ellipse">
          <a:avLst/>
        </a:prstGeom>
        <a:solidFill>
          <a:srgbClr val="FAC196">
            <a:alpha val="50000"/>
          </a:srgb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Collaborate</a:t>
          </a:r>
          <a:endParaRPr lang="en-US" sz="1200" b="1" kern="1200" dirty="0"/>
        </a:p>
      </dsp:txBody>
      <dsp:txXfrm>
        <a:off x="3997441" y="1585857"/>
        <a:ext cx="773752" cy="773752"/>
      </dsp:txXfrm>
    </dsp:sp>
    <dsp:sp modelId="{777A66F3-C9D5-46B9-9624-7EBEDA15BB19}">
      <dsp:nvSpPr>
        <dsp:cNvPr id="0" name=""/>
        <dsp:cNvSpPr/>
      </dsp:nvSpPr>
      <dsp:spPr>
        <a:xfrm>
          <a:off x="3419755" y="2433389"/>
          <a:ext cx="1094250" cy="1094250"/>
        </a:xfrm>
        <a:prstGeom prst="ellipse">
          <a:avLst/>
        </a:prstGeom>
        <a:solidFill>
          <a:schemeClr val="accent1">
            <a:lumMod val="50000"/>
            <a:alpha val="50000"/>
          </a:scheme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Scale Out</a:t>
          </a:r>
          <a:endParaRPr lang="en-US" sz="1200" b="1" kern="1200" dirty="0"/>
        </a:p>
      </dsp:txBody>
      <dsp:txXfrm>
        <a:off x="3580004" y="2593638"/>
        <a:ext cx="773752" cy="773752"/>
      </dsp:txXfrm>
    </dsp:sp>
    <dsp:sp modelId="{60BF19EE-8604-4447-9D57-D16596F35201}">
      <dsp:nvSpPr>
        <dsp:cNvPr id="0" name=""/>
        <dsp:cNvSpPr/>
      </dsp:nvSpPr>
      <dsp:spPr>
        <a:xfrm>
          <a:off x="2411974" y="2850825"/>
          <a:ext cx="1094250" cy="1094250"/>
        </a:xfrm>
        <a:prstGeom prst="ellipse">
          <a:avLst/>
        </a:prstGeom>
        <a:solidFill>
          <a:schemeClr val="accent1">
            <a:lumMod val="50000"/>
            <a:alpha val="50000"/>
          </a:scheme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Reliability</a:t>
          </a:r>
          <a:endParaRPr lang="en-US" sz="1200" b="1" kern="1200" dirty="0"/>
        </a:p>
      </dsp:txBody>
      <dsp:txXfrm>
        <a:off x="2572223" y="3011074"/>
        <a:ext cx="773752" cy="773752"/>
      </dsp:txXfrm>
    </dsp:sp>
    <dsp:sp modelId="{91D5D345-5D32-49E6-A97F-44939AA15BCA}">
      <dsp:nvSpPr>
        <dsp:cNvPr id="0" name=""/>
        <dsp:cNvSpPr/>
      </dsp:nvSpPr>
      <dsp:spPr>
        <a:xfrm>
          <a:off x="1404193" y="2433389"/>
          <a:ext cx="1094250" cy="1094250"/>
        </a:xfrm>
        <a:prstGeom prst="ellipse">
          <a:avLst/>
        </a:prstGeom>
        <a:solidFill>
          <a:srgbClr val="8A8C8E">
            <a:alpha val="50000"/>
          </a:srgb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Storage</a:t>
          </a:r>
        </a:p>
        <a:p>
          <a:pPr lvl="0" algn="ctr" defTabSz="533400">
            <a:lnSpc>
              <a:spcPct val="90000"/>
            </a:lnSpc>
            <a:spcBef>
              <a:spcPct val="0"/>
            </a:spcBef>
            <a:spcAft>
              <a:spcPct val="35000"/>
            </a:spcAft>
          </a:pPr>
          <a:r>
            <a:rPr lang="en-US" sz="1200" b="1" kern="1200" dirty="0" smtClean="0"/>
            <a:t>Integration</a:t>
          </a:r>
          <a:endParaRPr lang="en-US" sz="1200" b="1" kern="1200" dirty="0"/>
        </a:p>
      </dsp:txBody>
      <dsp:txXfrm>
        <a:off x="1564442" y="2593638"/>
        <a:ext cx="773752" cy="773752"/>
      </dsp:txXfrm>
    </dsp:sp>
    <dsp:sp modelId="{28F80242-09D7-4CFD-AFEA-C2CE27EC3B7C}">
      <dsp:nvSpPr>
        <dsp:cNvPr id="0" name=""/>
        <dsp:cNvSpPr/>
      </dsp:nvSpPr>
      <dsp:spPr>
        <a:xfrm>
          <a:off x="986757" y="1425608"/>
          <a:ext cx="1094250" cy="1094250"/>
        </a:xfrm>
        <a:prstGeom prst="ellipse">
          <a:avLst/>
        </a:prstGeom>
        <a:solidFill>
          <a:srgbClr val="8A8C8E">
            <a:alpha val="50000"/>
          </a:srgb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Application</a:t>
          </a:r>
        </a:p>
        <a:p>
          <a:pPr lvl="0" algn="ctr" defTabSz="533400">
            <a:lnSpc>
              <a:spcPct val="90000"/>
            </a:lnSpc>
            <a:spcBef>
              <a:spcPct val="0"/>
            </a:spcBef>
            <a:spcAft>
              <a:spcPct val="35000"/>
            </a:spcAft>
          </a:pPr>
          <a:r>
            <a:rPr lang="en-US" sz="1200" b="1" kern="1200" dirty="0" smtClean="0"/>
            <a:t>Platform</a:t>
          </a:r>
          <a:endParaRPr lang="en-US" sz="1200" b="1" kern="1200" dirty="0"/>
        </a:p>
      </dsp:txBody>
      <dsp:txXfrm>
        <a:off x="1147006" y="1585857"/>
        <a:ext cx="773752" cy="773752"/>
      </dsp:txXfrm>
    </dsp:sp>
    <dsp:sp modelId="{DD8EE2A5-9802-47B9-B47A-1E2545FA097B}">
      <dsp:nvSpPr>
        <dsp:cNvPr id="0" name=""/>
        <dsp:cNvSpPr/>
      </dsp:nvSpPr>
      <dsp:spPr>
        <a:xfrm>
          <a:off x="1404193" y="417827"/>
          <a:ext cx="1094250" cy="1094250"/>
        </a:xfrm>
        <a:prstGeom prst="ellipse">
          <a:avLst/>
        </a:prstGeom>
        <a:solidFill>
          <a:srgbClr val="8A8C8E">
            <a:alpha val="50000"/>
          </a:srgbClr>
        </a:solidFill>
        <a:ln w="12700" cap="flat" cmpd="sng" algn="ctr">
          <a:solidFill>
            <a:schemeClr val="lt1">
              <a:hueOff val="0"/>
              <a:satOff val="0"/>
              <a:lumOff val="0"/>
              <a:alphaOff val="0"/>
            </a:schemeClr>
          </a:solidFill>
          <a:prstDash val="solid"/>
          <a:miter lim="800000"/>
        </a:ln>
        <a:effectLst>
          <a:softEdge rad="63500"/>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Application Integration</a:t>
          </a:r>
          <a:endParaRPr lang="en-US" sz="1200" b="1" kern="1200" dirty="0"/>
        </a:p>
      </dsp:txBody>
      <dsp:txXfrm>
        <a:off x="1564442" y="578076"/>
        <a:ext cx="773752" cy="7737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A71E8-2635-46BE-8BC5-1241742C432F}" type="datetimeFigureOut">
              <a:rPr lang="en-AU" smtClean="0"/>
              <a:t>1/06/2018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2534A-A196-4294-87EB-249F689ADE13}" type="slidenum">
              <a:rPr lang="en-AU" smtClean="0"/>
              <a:t>‹#›</a:t>
            </a:fld>
            <a:endParaRPr lang="en-AU"/>
          </a:p>
        </p:txBody>
      </p:sp>
    </p:spTree>
    <p:extLst>
      <p:ext uri="{BB962C8B-B14F-4D97-AF65-F5344CB8AC3E}">
        <p14:creationId xmlns:p14="http://schemas.microsoft.com/office/powerpoint/2010/main" val="29143200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eaLnBrk="0" fontAlgn="base" hangingPunct="0">
              <a:spcBef>
                <a:spcPct val="0"/>
              </a:spcBef>
              <a:spcAft>
                <a:spcPct val="0"/>
              </a:spcAft>
            </a:pPr>
            <a:r>
              <a:rPr lang="en-AU" sz="1100" dirty="0">
                <a:latin typeface="Arial"/>
                <a:cs typeface="Arial"/>
              </a:rPr>
              <a:t>Zero-barrier to entry</a:t>
            </a:r>
          </a:p>
          <a:p>
            <a:pPr marL="271463" lvl="1" indent="-185738">
              <a:buFont typeface="Arial" panose="020B0604020202020204" pitchFamily="34" charset="0"/>
              <a:buChar char="•"/>
            </a:pPr>
            <a:r>
              <a:rPr lang="en-AU" sz="900" dirty="0">
                <a:latin typeface="Arial"/>
                <a:cs typeface="Arial"/>
              </a:rPr>
              <a:t>Free (and on-net)</a:t>
            </a:r>
          </a:p>
          <a:p>
            <a:pPr marL="271463" lvl="1" indent="-185738">
              <a:buFont typeface="Arial" panose="020B0604020202020204" pitchFamily="34" charset="0"/>
              <a:buChar char="•"/>
            </a:pPr>
            <a:r>
              <a:rPr lang="en-AU" sz="900" dirty="0">
                <a:latin typeface="Arial"/>
                <a:cs typeface="Arial"/>
              </a:rPr>
              <a:t>Pre-approved 100GB</a:t>
            </a:r>
          </a:p>
          <a:p>
            <a:pPr marL="271463" lvl="1" indent="-185738">
              <a:buFont typeface="Arial" panose="020B0604020202020204" pitchFamily="34" charset="0"/>
              <a:buChar char="•"/>
            </a:pPr>
            <a:r>
              <a:rPr lang="en-AU" sz="900" dirty="0">
                <a:latin typeface="Arial"/>
                <a:cs typeface="Arial"/>
              </a:rPr>
              <a:t>Familiar</a:t>
            </a:r>
            <a:endParaRPr lang="en-AU" dirty="0"/>
          </a:p>
          <a:p>
            <a:r>
              <a:rPr lang="en-AU" dirty="0"/>
              <a:t>Fast </a:t>
            </a:r>
          </a:p>
          <a:p>
            <a:r>
              <a:rPr lang="en-AU" dirty="0"/>
              <a:t>Australian</a:t>
            </a:r>
          </a:p>
          <a:p>
            <a:r>
              <a:rPr lang="en-AU" dirty="0"/>
              <a:t>Cross-institution</a:t>
            </a:r>
            <a:r>
              <a:rPr lang="en-AU" baseline="0" dirty="0"/>
              <a:t> collaboration</a:t>
            </a:r>
          </a:p>
          <a:p>
            <a:r>
              <a:rPr lang="en-AU" baseline="0" dirty="0"/>
              <a:t>Local “real” support</a:t>
            </a:r>
          </a:p>
          <a:p>
            <a:r>
              <a:rPr lang="en-AU" baseline="0" dirty="0"/>
              <a:t>AARNet brand</a:t>
            </a:r>
          </a:p>
          <a:p>
            <a:r>
              <a:rPr lang="en-AU" baseline="0" dirty="0"/>
              <a:t>Strong Institutional Interest</a:t>
            </a:r>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3</a:t>
            </a:fld>
            <a:endParaRPr lang="en-AU"/>
          </a:p>
        </p:txBody>
      </p:sp>
    </p:spTree>
    <p:extLst>
      <p:ext uri="{BB962C8B-B14F-4D97-AF65-F5344CB8AC3E}">
        <p14:creationId xmlns:p14="http://schemas.microsoft.com/office/powerpoint/2010/main" val="92881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t>This is a simplistic representation of many and various interrelationships between these two complex and diverse communities and we’re at the most simple, delivering the network into universities, that have many HASS researchers working in them, and into many of the large cultural institutions that hold significant collections of Australia’s cultural heritage, and in some cases, deliver services that are used heavily by HASS researchers.  </a:t>
            </a:r>
            <a:endParaRPr/>
          </a:p>
        </p:txBody>
      </p:sp>
      <p:sp>
        <p:nvSpPr>
          <p:cNvPr id="551" name="Shape 5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25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eaLnBrk="0" fontAlgn="base" hangingPunct="0">
              <a:spcBef>
                <a:spcPct val="0"/>
              </a:spcBef>
              <a:spcAft>
                <a:spcPct val="0"/>
              </a:spcAft>
            </a:pPr>
            <a:r>
              <a:rPr lang="en-AU" sz="1100" dirty="0">
                <a:latin typeface="Arial"/>
                <a:cs typeface="Arial"/>
              </a:rPr>
              <a:t>Zero-barrier to entry</a:t>
            </a:r>
          </a:p>
          <a:p>
            <a:pPr marL="271463" lvl="1" indent="-185738">
              <a:buFont typeface="Arial" panose="020B0604020202020204" pitchFamily="34" charset="0"/>
              <a:buChar char="•"/>
            </a:pPr>
            <a:r>
              <a:rPr lang="en-AU" sz="900" dirty="0">
                <a:latin typeface="Arial"/>
                <a:cs typeface="Arial"/>
              </a:rPr>
              <a:t>Free (and on-net)</a:t>
            </a:r>
          </a:p>
          <a:p>
            <a:pPr marL="271463" lvl="1" indent="-185738">
              <a:buFont typeface="Arial" panose="020B0604020202020204" pitchFamily="34" charset="0"/>
              <a:buChar char="•"/>
            </a:pPr>
            <a:r>
              <a:rPr lang="en-AU" sz="900" dirty="0">
                <a:latin typeface="Arial"/>
                <a:cs typeface="Arial"/>
              </a:rPr>
              <a:t>Pre-approved 100GB</a:t>
            </a:r>
          </a:p>
          <a:p>
            <a:pPr marL="271463" lvl="1" indent="-185738">
              <a:buFont typeface="Arial" panose="020B0604020202020204" pitchFamily="34" charset="0"/>
              <a:buChar char="•"/>
            </a:pPr>
            <a:r>
              <a:rPr lang="en-AU" sz="900" dirty="0">
                <a:latin typeface="Arial"/>
                <a:cs typeface="Arial"/>
              </a:rPr>
              <a:t>Familiar</a:t>
            </a:r>
            <a:endParaRPr lang="en-AU" dirty="0"/>
          </a:p>
          <a:p>
            <a:r>
              <a:rPr lang="en-AU" dirty="0"/>
              <a:t>Fast </a:t>
            </a:r>
          </a:p>
          <a:p>
            <a:r>
              <a:rPr lang="en-AU" dirty="0"/>
              <a:t>Australian</a:t>
            </a:r>
          </a:p>
          <a:p>
            <a:r>
              <a:rPr lang="en-AU" dirty="0"/>
              <a:t>Cross-institution</a:t>
            </a:r>
            <a:r>
              <a:rPr lang="en-AU" baseline="0" dirty="0"/>
              <a:t> collaboration</a:t>
            </a:r>
          </a:p>
          <a:p>
            <a:r>
              <a:rPr lang="en-AU" baseline="0" dirty="0"/>
              <a:t>Local “real” support</a:t>
            </a:r>
          </a:p>
          <a:p>
            <a:r>
              <a:rPr lang="en-AU" baseline="0" dirty="0"/>
              <a:t>AARNet brand</a:t>
            </a:r>
          </a:p>
          <a:p>
            <a:r>
              <a:rPr lang="en-AU" baseline="0" dirty="0"/>
              <a:t>Strong Institutional Interest</a:t>
            </a:r>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9</a:t>
            </a:fld>
            <a:endParaRPr lang="en-AU"/>
          </a:p>
        </p:txBody>
      </p:sp>
    </p:spTree>
    <p:extLst>
      <p:ext uri="{BB962C8B-B14F-4D97-AF65-F5344CB8AC3E}">
        <p14:creationId xmlns:p14="http://schemas.microsoft.com/office/powerpoint/2010/main" val="14358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2534A-A196-4294-87EB-249F689ADE13}" type="slidenum">
              <a:rPr lang="en-AU" smtClean="0"/>
              <a:t>14</a:t>
            </a:fld>
            <a:endParaRPr lang="en-AU"/>
          </a:p>
        </p:txBody>
      </p:sp>
    </p:spTree>
    <p:extLst>
      <p:ext uri="{BB962C8B-B14F-4D97-AF65-F5344CB8AC3E}">
        <p14:creationId xmlns:p14="http://schemas.microsoft.com/office/powerpoint/2010/main" val="265434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1237512" y="2427750"/>
            <a:ext cx="4889689" cy="523220"/>
          </a:xfrm>
        </p:spPr>
        <p:txBody>
          <a:bodyPr anchor="b" anchorCtr="0"/>
          <a:lstStyle>
            <a:lvl1pPr>
              <a:defRPr sz="4000" cap="all" baseline="0">
                <a:solidFill>
                  <a:schemeClr val="bg1"/>
                </a:solidFill>
              </a:defRPr>
            </a:lvl1pPr>
          </a:lstStyle>
          <a:p>
            <a:r>
              <a:rPr lang="en-US" dirty="0"/>
              <a:t>Presentation title</a:t>
            </a:r>
            <a:endParaRPr lang="en-AU" dirty="0"/>
          </a:p>
        </p:txBody>
      </p:sp>
      <p:grpSp>
        <p:nvGrpSpPr>
          <p:cNvPr id="6" name="Group 5"/>
          <p:cNvGrpSpPr/>
          <p:nvPr userDrawn="1"/>
        </p:nvGrpSpPr>
        <p:grpSpPr>
          <a:xfrm>
            <a:off x="0" y="3445970"/>
            <a:ext cx="6127200" cy="98425"/>
            <a:chOff x="2317750" y="2519363"/>
            <a:chExt cx="4511675" cy="98425"/>
          </a:xfrm>
        </p:grpSpPr>
        <p:sp>
          <p:nvSpPr>
            <p:cNvPr id="7"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 name="Text Placeholder 20"/>
          <p:cNvSpPr>
            <a:spLocks noGrp="1"/>
          </p:cNvSpPr>
          <p:nvPr>
            <p:ph type="body" sz="quarter" idx="10" hasCustomPrompt="1"/>
          </p:nvPr>
        </p:nvSpPr>
        <p:spPr>
          <a:xfrm>
            <a:off x="1237511" y="3933825"/>
            <a:ext cx="4889689" cy="520142"/>
          </a:xfrm>
        </p:spPr>
        <p:txBody>
          <a:bodyPr wrap="square">
            <a:spAutoFit/>
          </a:bodyPr>
          <a:lstStyle>
            <a:lvl1pPr>
              <a:defRPr sz="1800" b="0" baseline="0">
                <a:solidFill>
                  <a:schemeClr val="bg1"/>
                </a:solidFill>
              </a:defRPr>
            </a:lvl1pPr>
            <a:lvl2pPr marL="0" indent="0">
              <a:buNone/>
              <a:defRPr>
                <a:solidFill>
                  <a:schemeClr val="bg1"/>
                </a:solidFill>
              </a:defRPr>
            </a:lvl2pPr>
          </a:lstStyle>
          <a:p>
            <a:pPr lvl="0"/>
            <a:r>
              <a:rPr lang="en-US" dirty="0"/>
              <a:t>Subtitle</a:t>
            </a:r>
          </a:p>
          <a:p>
            <a:pPr lvl="1"/>
            <a:r>
              <a:rPr lang="en-US" dirty="0"/>
              <a:t>Date</a:t>
            </a:r>
          </a:p>
        </p:txBody>
      </p:sp>
      <p:grpSp>
        <p:nvGrpSpPr>
          <p:cNvPr id="53" name="Group 52"/>
          <p:cNvGrpSpPr>
            <a:grpSpLocks noChangeAspect="1"/>
          </p:cNvGrpSpPr>
          <p:nvPr userDrawn="1"/>
        </p:nvGrpSpPr>
        <p:grpSpPr bwMode="auto">
          <a:xfrm>
            <a:off x="7164524" y="454383"/>
            <a:ext cx="1585796" cy="515397"/>
            <a:chOff x="-166" y="657"/>
            <a:chExt cx="5926" cy="1926"/>
          </a:xfrm>
          <a:solidFill>
            <a:schemeClr val="bg1"/>
          </a:solidFill>
        </p:grpSpPr>
        <p:sp>
          <p:nvSpPr>
            <p:cNvPr id="54"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03711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2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4" name="Text Placeholder 3"/>
          <p:cNvSpPr>
            <a:spLocks noGrp="1"/>
          </p:cNvSpPr>
          <p:nvPr>
            <p:ph type="body" sz="quarter" idx="15" hasCustomPrompt="1"/>
          </p:nvPr>
        </p:nvSpPr>
        <p:spPr>
          <a:xfrm>
            <a:off x="395288" y="1203325"/>
            <a:ext cx="3960000" cy="3096000"/>
          </a:xfrm>
          <a:solidFill>
            <a:schemeClr val="accent5"/>
          </a:solidFill>
        </p:spPr>
        <p:txBody>
          <a:bodyPr lIns="252000" tIns="1224000" rIns="252000" bIns="360000"/>
          <a:lstStyle>
            <a:lvl1pPr algn="ctr">
              <a:defRPr sz="2400">
                <a:solidFill>
                  <a:schemeClr val="accent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3"/>
          <p:cNvSpPr>
            <a:spLocks noGrp="1"/>
          </p:cNvSpPr>
          <p:nvPr>
            <p:ph type="body" sz="quarter" idx="16" hasCustomPrompt="1"/>
          </p:nvPr>
        </p:nvSpPr>
        <p:spPr>
          <a:xfrm>
            <a:off x="4793288" y="1203325"/>
            <a:ext cx="3960000" cy="3096000"/>
          </a:xfrm>
          <a:solidFill>
            <a:schemeClr val="accent1"/>
          </a:solidFill>
        </p:spPr>
        <p:txBody>
          <a:bodyPr lIns="252000" tIns="1224000" rIns="252000" bIns="360000"/>
          <a:lstStyle>
            <a:lvl1pPr algn="ctr">
              <a:defRPr sz="2400">
                <a:solidFill>
                  <a:schemeClr val="bg1"/>
                </a:solidFill>
              </a:defRPr>
            </a:lvl1pPr>
            <a:lvl2pPr>
              <a:buClr>
                <a:schemeClr val="tx1"/>
              </a:buClr>
              <a:defRPr sz="1600">
                <a:solidFill>
                  <a:schemeClr val="tx1"/>
                </a:solidFill>
              </a:defRPr>
            </a:lvl2pPr>
            <a:lvl3pPr>
              <a:buClr>
                <a:schemeClr val="tx1"/>
              </a:buClr>
              <a:defRPr sz="1400">
                <a:solidFill>
                  <a:schemeClr val="tx1"/>
                </a:solidFill>
              </a:defRPr>
            </a:lvl3pPr>
            <a:lvl4pPr>
              <a:buClr>
                <a:schemeClr val="tx1"/>
              </a:buClr>
              <a:defRPr sz="1400">
                <a:solidFill>
                  <a:schemeClr val="tx1"/>
                </a:solidFill>
              </a:defRPr>
            </a:lvl4pPr>
            <a:lvl5pPr>
              <a:buClr>
                <a:schemeClr val="tx1"/>
              </a:buClr>
              <a:defRPr sz="1400">
                <a:solidFill>
                  <a:schemeClr val="tx1"/>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11"/>
          <p:cNvSpPr>
            <a:spLocks noGrp="1"/>
          </p:cNvSpPr>
          <p:nvPr>
            <p:ph type="body" sz="quarter" idx="17"/>
          </p:nvPr>
        </p:nvSpPr>
        <p:spPr>
          <a:xfrm rot="5400000">
            <a:off x="4421533" y="2625428"/>
            <a:ext cx="305511" cy="251795"/>
          </a:xfrm>
          <a:prstGeom prst="triangle">
            <a:avLst/>
          </a:prstGeom>
          <a:solidFill>
            <a:schemeClr val="accent1"/>
          </a:solidFill>
          <a:ln w="3175">
            <a:solidFill>
              <a:schemeClr val="accent1"/>
            </a:solidFill>
          </a:ln>
        </p:spPr>
        <p:txBody>
          <a:bodyPr>
            <a:normAutofit/>
          </a:bodyPr>
          <a:lstStyle>
            <a:lvl1pPr>
              <a:defRPr sz="600" b="0">
                <a:noFill/>
              </a:defRPr>
            </a:lvl1pPr>
          </a:lstStyle>
          <a:p>
            <a:pPr lvl="0"/>
            <a:r>
              <a:rPr lang="en-US"/>
              <a:t>Edit Master text styles</a:t>
            </a:r>
          </a:p>
        </p:txBody>
      </p:sp>
    </p:spTree>
    <p:extLst>
      <p:ext uri="{BB962C8B-B14F-4D97-AF65-F5344CB8AC3E}">
        <p14:creationId xmlns:p14="http://schemas.microsoft.com/office/powerpoint/2010/main" val="10041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Text Placeholder 6"/>
          <p:cNvSpPr>
            <a:spLocks noGrp="1"/>
          </p:cNvSpPr>
          <p:nvPr>
            <p:ph type="body" sz="quarter" idx="15" hasCustomPrompt="1"/>
          </p:nvPr>
        </p:nvSpPr>
        <p:spPr>
          <a:xfrm>
            <a:off x="395287"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3" name="Text Placeholder 6"/>
          <p:cNvSpPr>
            <a:spLocks noGrp="1"/>
          </p:cNvSpPr>
          <p:nvPr>
            <p:ph type="body" sz="quarter" idx="16" hasCustomPrompt="1"/>
          </p:nvPr>
        </p:nvSpPr>
        <p:spPr>
          <a:xfrm>
            <a:off x="2520362" y="1635125"/>
            <a:ext cx="1980000" cy="2232625"/>
          </a:xfrm>
          <a:solidFill>
            <a:schemeClr val="accent2"/>
          </a:solidFill>
        </p:spPr>
        <p:txBody>
          <a:bodyPr lIns="108000" tIns="180000" rIns="108000" anchor="ctr" anchorCtr="0">
            <a:normAutofit/>
          </a:bodyPr>
          <a:lstStyle>
            <a:lvl1pPr algn="ctr">
              <a:defRPr sz="2000" baseline="0">
                <a:solidFill>
                  <a:schemeClr val="tx1"/>
                </a:solidFill>
              </a:defRPr>
            </a:lvl1pPr>
            <a:lvl2pPr marL="0" indent="0" algn="ctr">
              <a:buNone/>
              <a:defRPr sz="1800" baseline="0">
                <a:solidFill>
                  <a:schemeClr val="bg1"/>
                </a:solidFill>
              </a:defRPr>
            </a:lvl2pPr>
          </a:lstStyle>
          <a:p>
            <a:pPr lvl="0"/>
            <a:r>
              <a:rPr lang="en-US" dirty="0"/>
              <a:t>Level 1</a:t>
            </a:r>
          </a:p>
          <a:p>
            <a:pPr lvl="1"/>
            <a:r>
              <a:rPr lang="en-US" dirty="0"/>
              <a:t>Level 2</a:t>
            </a:r>
          </a:p>
        </p:txBody>
      </p:sp>
      <p:sp>
        <p:nvSpPr>
          <p:cNvPr id="14" name="Text Placeholder 6"/>
          <p:cNvSpPr>
            <a:spLocks noGrp="1"/>
          </p:cNvSpPr>
          <p:nvPr>
            <p:ph type="body" sz="quarter" idx="17" hasCustomPrompt="1"/>
          </p:nvPr>
        </p:nvSpPr>
        <p:spPr>
          <a:xfrm>
            <a:off x="4645437"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5" name="Text Placeholder 6"/>
          <p:cNvSpPr>
            <a:spLocks noGrp="1"/>
          </p:cNvSpPr>
          <p:nvPr>
            <p:ph type="body" sz="quarter" idx="18" hasCustomPrompt="1"/>
          </p:nvPr>
        </p:nvSpPr>
        <p:spPr>
          <a:xfrm>
            <a:off x="6770513"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6" name="Text Placeholder 15"/>
          <p:cNvSpPr>
            <a:spLocks noGrp="1"/>
          </p:cNvSpPr>
          <p:nvPr>
            <p:ph type="body" sz="quarter" idx="19" hasCustomPrompt="1"/>
          </p:nvPr>
        </p:nvSpPr>
        <p:spPr>
          <a:xfrm>
            <a:off x="395287" y="1635125"/>
            <a:ext cx="1008062" cy="663053"/>
          </a:xfrm>
          <a:blipFill>
            <a:blip r:embed="rId2" cstate="screen">
              <a:extLst>
                <a:ext uri="{28A0092B-C50C-407E-A947-70E740481C1C}">
                  <a14:useLocalDpi xmlns:a14="http://schemas.microsoft.com/office/drawing/2010/main"/>
                </a:ext>
              </a:extLst>
            </a:blip>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7" name="Text Placeholder 15"/>
          <p:cNvSpPr>
            <a:spLocks noGrp="1"/>
          </p:cNvSpPr>
          <p:nvPr>
            <p:ph type="body" sz="quarter" idx="20" hasCustomPrompt="1"/>
          </p:nvPr>
        </p:nvSpPr>
        <p:spPr>
          <a:xfrm>
            <a:off x="2520362" y="1635125"/>
            <a:ext cx="1008062" cy="663053"/>
          </a:xfrm>
          <a:blipFill>
            <a:blip r:embed="rId2" cstate="screen">
              <a:extLst>
                <a:ext uri="{28A0092B-C50C-407E-A947-70E740481C1C}">
                  <a14:useLocalDpi xmlns:a14="http://schemas.microsoft.com/office/drawing/2010/main"/>
                </a:ext>
              </a:extLst>
            </a:blip>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8" name="Text Placeholder 15"/>
          <p:cNvSpPr>
            <a:spLocks noGrp="1"/>
          </p:cNvSpPr>
          <p:nvPr>
            <p:ph type="body" sz="quarter" idx="21" hasCustomPrompt="1"/>
          </p:nvPr>
        </p:nvSpPr>
        <p:spPr>
          <a:xfrm>
            <a:off x="4645437" y="1635125"/>
            <a:ext cx="1008062" cy="663053"/>
          </a:xfrm>
          <a:blipFill>
            <a:blip r:embed="rId2" cstate="screen">
              <a:extLst>
                <a:ext uri="{28A0092B-C50C-407E-A947-70E740481C1C}">
                  <a14:useLocalDpi xmlns:a14="http://schemas.microsoft.com/office/drawing/2010/main"/>
                </a:ext>
              </a:extLst>
            </a:blip>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9" name="Text Placeholder 15"/>
          <p:cNvSpPr>
            <a:spLocks noGrp="1"/>
          </p:cNvSpPr>
          <p:nvPr>
            <p:ph type="body" sz="quarter" idx="22" hasCustomPrompt="1"/>
          </p:nvPr>
        </p:nvSpPr>
        <p:spPr>
          <a:xfrm>
            <a:off x="6770513" y="1635125"/>
            <a:ext cx="1008062" cy="663053"/>
          </a:xfrm>
          <a:blipFill>
            <a:blip r:embed="rId2" cstate="screen">
              <a:extLst>
                <a:ext uri="{28A0092B-C50C-407E-A947-70E740481C1C}">
                  <a14:useLocalDpi xmlns:a14="http://schemas.microsoft.com/office/drawing/2010/main"/>
                </a:ext>
              </a:extLst>
            </a:blip>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Tree>
    <p:extLst>
      <p:ext uri="{BB962C8B-B14F-4D97-AF65-F5344CB8AC3E}">
        <p14:creationId xmlns:p14="http://schemas.microsoft.com/office/powerpoint/2010/main" val="16926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3"/>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8" y="-570"/>
            <a:ext cx="9144018" cy="5143510"/>
          </a:xfrm>
          <a:prstGeom prst="rect">
            <a:avLst/>
          </a:prstGeom>
        </p:spPr>
      </p:pic>
      <p:sp>
        <p:nvSpPr>
          <p:cNvPr id="2" name="Title 1"/>
          <p:cNvSpPr>
            <a:spLocks noGrp="1"/>
          </p:cNvSpPr>
          <p:nvPr>
            <p:ph type="title" hasCustomPrompt="1"/>
          </p:nvPr>
        </p:nvSpPr>
        <p:spPr>
          <a:xfrm>
            <a:off x="1262208" y="2426400"/>
            <a:ext cx="2480936" cy="523220"/>
          </a:xfrm>
        </p:spPr>
        <p:txBody>
          <a:bodyPr wrap="none"/>
          <a:lstStyle>
            <a:lvl1pPr>
              <a:defRPr sz="4000">
                <a:solidFill>
                  <a:schemeClr val="accent1"/>
                </a:solidFill>
              </a:defRPr>
            </a:lvl1pPr>
          </a:lstStyle>
          <a:p>
            <a:r>
              <a:rPr lang="en-US" dirty="0"/>
              <a:t>Thank you</a:t>
            </a:r>
            <a:endParaRPr lang="en-AU" dirty="0"/>
          </a:p>
        </p:txBody>
      </p:sp>
      <p:grpSp>
        <p:nvGrpSpPr>
          <p:cNvPr id="7" name="Group 6"/>
          <p:cNvGrpSpPr/>
          <p:nvPr userDrawn="1"/>
        </p:nvGrpSpPr>
        <p:grpSpPr>
          <a:xfrm>
            <a:off x="0" y="3445970"/>
            <a:ext cx="6127200" cy="98425"/>
            <a:chOff x="2317750" y="2519363"/>
            <a:chExt cx="4511675" cy="98425"/>
          </a:xfrm>
        </p:grpSpPr>
        <p:sp>
          <p:nvSpPr>
            <p:cNvPr id="8"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0" name="Group 19"/>
          <p:cNvGrpSpPr>
            <a:grpSpLocks noChangeAspect="1"/>
          </p:cNvGrpSpPr>
          <p:nvPr userDrawn="1"/>
        </p:nvGrpSpPr>
        <p:grpSpPr bwMode="auto">
          <a:xfrm>
            <a:off x="7164524" y="454383"/>
            <a:ext cx="1585796" cy="515397"/>
            <a:chOff x="-166" y="657"/>
            <a:chExt cx="5926" cy="1926"/>
          </a:xfrm>
          <a:solidFill>
            <a:schemeClr val="bg1"/>
          </a:solidFill>
        </p:grpSpPr>
        <p:sp>
          <p:nvSpPr>
            <p:cNvPr id="21"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2717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5" name="Text Placeholder 4"/>
          <p:cNvSpPr>
            <a:spLocks noGrp="1"/>
          </p:cNvSpPr>
          <p:nvPr>
            <p:ph type="body" sz="quarter" idx="12"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Tree>
    <p:extLst>
      <p:ext uri="{BB962C8B-B14F-4D97-AF65-F5344CB8AC3E}">
        <p14:creationId xmlns:p14="http://schemas.microsoft.com/office/powerpoint/2010/main" val="257125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Tree>
    <p:extLst>
      <p:ext uri="{BB962C8B-B14F-4D97-AF65-F5344CB8AC3E}">
        <p14:creationId xmlns:p14="http://schemas.microsoft.com/office/powerpoint/2010/main" val="41855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Boxes">
  <p:cSld name="1_TItle + 2 Boxes">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a:solidFill>
                  <a:schemeClr val="accent2"/>
                </a:solidFill>
                <a:latin typeface="Calibri"/>
                <a:ea typeface="Calibri"/>
                <a:cs typeface="Calibri"/>
                <a:sym typeface="Calibri"/>
              </a:defRPr>
            </a:lvl1pPr>
            <a:lvl2pPr marL="0" marR="0" lvl="1" indent="0" algn="l" rtl="0">
              <a:spcBef>
                <a:spcPts val="0"/>
              </a:spcBef>
              <a:buNone/>
              <a:defRPr sz="800">
                <a:solidFill>
                  <a:schemeClr val="accent2"/>
                </a:solidFill>
                <a:latin typeface="Calibri"/>
                <a:ea typeface="Calibri"/>
                <a:cs typeface="Calibri"/>
                <a:sym typeface="Calibri"/>
              </a:defRPr>
            </a:lvl2pPr>
            <a:lvl3pPr marL="0" marR="0" lvl="2" indent="0" algn="l" rtl="0">
              <a:spcBef>
                <a:spcPts val="0"/>
              </a:spcBef>
              <a:buNone/>
              <a:defRPr sz="800">
                <a:solidFill>
                  <a:schemeClr val="accent2"/>
                </a:solidFill>
                <a:latin typeface="Calibri"/>
                <a:ea typeface="Calibri"/>
                <a:cs typeface="Calibri"/>
                <a:sym typeface="Calibri"/>
              </a:defRPr>
            </a:lvl3pPr>
            <a:lvl4pPr marL="0" marR="0" lvl="3" indent="0" algn="l" rtl="0">
              <a:spcBef>
                <a:spcPts val="0"/>
              </a:spcBef>
              <a:buNone/>
              <a:defRPr sz="800">
                <a:solidFill>
                  <a:schemeClr val="accent2"/>
                </a:solidFill>
                <a:latin typeface="Calibri"/>
                <a:ea typeface="Calibri"/>
                <a:cs typeface="Calibri"/>
                <a:sym typeface="Calibri"/>
              </a:defRPr>
            </a:lvl4pPr>
            <a:lvl5pPr marL="0" marR="0" lvl="4" indent="0" algn="l" rtl="0">
              <a:spcBef>
                <a:spcPts val="0"/>
              </a:spcBef>
              <a:buNone/>
              <a:defRPr sz="800">
                <a:solidFill>
                  <a:schemeClr val="accent2"/>
                </a:solidFill>
                <a:latin typeface="Calibri"/>
                <a:ea typeface="Calibri"/>
                <a:cs typeface="Calibri"/>
                <a:sym typeface="Calibri"/>
              </a:defRPr>
            </a:lvl5pPr>
            <a:lvl6pPr marL="0" marR="0" lvl="5" indent="0" algn="l" rtl="0">
              <a:spcBef>
                <a:spcPts val="0"/>
              </a:spcBef>
              <a:buNone/>
              <a:defRPr sz="800">
                <a:solidFill>
                  <a:schemeClr val="accent2"/>
                </a:solidFill>
                <a:latin typeface="Calibri"/>
                <a:ea typeface="Calibri"/>
                <a:cs typeface="Calibri"/>
                <a:sym typeface="Calibri"/>
              </a:defRPr>
            </a:lvl6pPr>
            <a:lvl7pPr marL="0" marR="0" lvl="6" indent="0" algn="l" rtl="0">
              <a:spcBef>
                <a:spcPts val="0"/>
              </a:spcBef>
              <a:buNone/>
              <a:defRPr sz="800">
                <a:solidFill>
                  <a:schemeClr val="accent2"/>
                </a:solidFill>
                <a:latin typeface="Calibri"/>
                <a:ea typeface="Calibri"/>
                <a:cs typeface="Calibri"/>
                <a:sym typeface="Calibri"/>
              </a:defRPr>
            </a:lvl7pPr>
            <a:lvl8pPr marL="0" marR="0" lvl="7" indent="0" algn="l" rtl="0">
              <a:spcBef>
                <a:spcPts val="0"/>
              </a:spcBef>
              <a:buNone/>
              <a:defRPr sz="800">
                <a:solidFill>
                  <a:schemeClr val="accent2"/>
                </a:solidFill>
                <a:latin typeface="Calibri"/>
                <a:ea typeface="Calibri"/>
                <a:cs typeface="Calibri"/>
                <a:sym typeface="Calibri"/>
              </a:defRPr>
            </a:lvl8pPr>
            <a:lvl9pPr marL="0" marR="0" lvl="8" indent="0" algn="l" rtl="0">
              <a:spcBef>
                <a:spcPts val="0"/>
              </a:spcBef>
              <a:buNone/>
              <a:defRPr sz="800">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
        <p:nvSpPr>
          <p:cNvPr id="164" name="Shape 164"/>
          <p:cNvSpPr txBox="1">
            <a:spLocks noGrp="1"/>
          </p:cNvSpPr>
          <p:nvPr>
            <p:ph type="body" idx="1"/>
          </p:nvPr>
        </p:nvSpPr>
        <p:spPr>
          <a:xfrm>
            <a:off x="403225" y="367886"/>
            <a:ext cx="6789000" cy="588000"/>
          </a:xfrm>
          <a:prstGeom prst="rect">
            <a:avLst/>
          </a:prstGeom>
          <a:noFill/>
          <a:ln>
            <a:noFill/>
          </a:ln>
        </p:spPr>
        <p:txBody>
          <a:bodyPr spcFirstLastPara="1" wrap="square" lIns="91425" tIns="91425" rIns="91425" bIns="91425" anchor="t" anchorCtr="0"/>
          <a:lstStyle>
            <a:lvl1pPr marL="457200" marR="0" lvl="0" indent="-228600" algn="l" rtl="0">
              <a:lnSpc>
                <a:spcPct val="85000"/>
              </a:lnSpc>
              <a:spcBef>
                <a:spcPts val="0"/>
              </a:spcBef>
              <a:spcAft>
                <a:spcPts val="0"/>
              </a:spcAft>
              <a:buClr>
                <a:schemeClr val="accent1"/>
              </a:buClr>
              <a:buSzPts val="1400"/>
              <a:buFont typeface="Arial"/>
              <a:buNone/>
              <a:defRPr sz="2800" b="0"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0"/>
              </a:spcBef>
              <a:spcAft>
                <a:spcPts val="0"/>
              </a:spcAft>
              <a:buClr>
                <a:schemeClr val="accent1"/>
              </a:buClr>
              <a:buSzPts val="1400"/>
              <a:buFont typeface="Arial"/>
              <a:buNone/>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304800" algn="l" rtl="0">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ftr" idx="11"/>
          </p:nvPr>
        </p:nvSpPr>
        <p:spPr>
          <a:xfrm flipH="1">
            <a:off x="6251181" y="4722070"/>
            <a:ext cx="811200" cy="123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8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2"/>
          </p:nvPr>
        </p:nvSpPr>
        <p:spPr>
          <a:xfrm>
            <a:off x="403225" y="4443413"/>
            <a:ext cx="312600" cy="1107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accent2"/>
              </a:buClr>
              <a:buSzPts val="1400"/>
              <a:buFont typeface="Arial"/>
              <a:buNone/>
              <a:defRPr sz="800" b="0" i="0" u="none" strike="noStrike" cap="none">
                <a:solidFill>
                  <a:schemeClr val="accent2"/>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304800" algn="l" rtl="0">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3"/>
          </p:nvPr>
        </p:nvSpPr>
        <p:spPr>
          <a:xfrm>
            <a:off x="395288" y="1203325"/>
            <a:ext cx="3960000" cy="3096000"/>
          </a:xfrm>
          <a:prstGeom prst="rect">
            <a:avLst/>
          </a:prstGeom>
          <a:solidFill>
            <a:schemeClr val="accent5"/>
          </a:solidFill>
          <a:ln>
            <a:noFill/>
          </a:ln>
        </p:spPr>
        <p:txBody>
          <a:bodyPr spcFirstLastPara="1" wrap="square" lIns="91425" tIns="91425" rIns="91425" bIns="91425" anchor="t" anchorCtr="0"/>
          <a:lstStyle>
            <a:lvl1pPr marL="457200" marR="0" lvl="0" indent="-228600" algn="ctr" rtl="0">
              <a:lnSpc>
                <a:spcPct val="90000"/>
              </a:lnSpc>
              <a:spcBef>
                <a:spcPts val="750"/>
              </a:spcBef>
              <a:spcAft>
                <a:spcPts val="0"/>
              </a:spcAft>
              <a:buClr>
                <a:schemeClr val="accent1"/>
              </a:buClr>
              <a:buSzPts val="1400"/>
              <a:buFont typeface="Arial"/>
              <a:buNone/>
              <a:defRPr sz="2400" b="1" i="0" u="none" strike="noStrike" cap="none">
                <a:solidFill>
                  <a:schemeClr val="accen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lt1"/>
              </a:buClr>
              <a:buSzPts val="1400"/>
              <a:buFont typeface="Arial"/>
              <a:buNone/>
              <a:defRPr sz="16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6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6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6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4"/>
          </p:nvPr>
        </p:nvSpPr>
        <p:spPr>
          <a:xfrm>
            <a:off x="4793288" y="1203325"/>
            <a:ext cx="3960000" cy="3096000"/>
          </a:xfrm>
          <a:prstGeom prst="rect">
            <a:avLst/>
          </a:prstGeom>
          <a:solidFill>
            <a:schemeClr val="accent1"/>
          </a:solidFill>
          <a:ln>
            <a:noFill/>
          </a:ln>
        </p:spPr>
        <p:txBody>
          <a:bodyPr spcFirstLastPara="1" wrap="square" lIns="91425" tIns="91425" rIns="91425" bIns="91425" anchor="t" anchorCtr="0"/>
          <a:lstStyle>
            <a:lvl1pPr marL="457200" marR="0" lvl="0" indent="-228600" algn="ctr" rtl="0">
              <a:lnSpc>
                <a:spcPct val="90000"/>
              </a:lnSpc>
              <a:spcBef>
                <a:spcPts val="750"/>
              </a:spcBef>
              <a:spcAft>
                <a:spcPts val="0"/>
              </a:spcAft>
              <a:buClr>
                <a:schemeClr val="lt1"/>
              </a:buClr>
              <a:buSzPts val="1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400"/>
              <a:buFont typeface="Arial"/>
              <a:buNone/>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9" name="Shape 169"/>
          <p:cNvSpPr>
            <a:spLocks noGrp="1"/>
          </p:cNvSpPr>
          <p:nvPr>
            <p:ph type="body" idx="5"/>
          </p:nvPr>
        </p:nvSpPr>
        <p:spPr>
          <a:xfrm rot="5400000">
            <a:off x="4421636" y="2625420"/>
            <a:ext cx="305400" cy="251700"/>
          </a:xfrm>
          <a:prstGeom prst="triangle">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90000"/>
              </a:lnSpc>
              <a:spcBef>
                <a:spcPts val="750"/>
              </a:spcBef>
              <a:spcAft>
                <a:spcPts val="0"/>
              </a:spcAft>
              <a:buSzPts val="1400"/>
              <a:buFont typeface="Arial"/>
              <a:buNone/>
              <a:defRPr sz="600" b="0" i="0" u="none" strike="noStrike" cap="none">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304800" algn="l" rtl="0">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066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9144000" cy="3543300"/>
          </a:xfrm>
        </p:spPr>
        <p:txBody>
          <a:bodyPr lIns="144000" tIns="108000"/>
          <a:lstStyle>
            <a:lvl1pPr>
              <a:defRPr/>
            </a:lvl1pPr>
          </a:lstStyle>
          <a:p>
            <a:r>
              <a:rPr lang="en-AU" dirty="0"/>
              <a:t>Click icon to insert black </a:t>
            </a:r>
            <a:r>
              <a:rPr lang="en-AU" dirty="0" smtClean="0"/>
              <a:t>&amp; </a:t>
            </a:r>
            <a:r>
              <a:rPr lang="en-AU" dirty="0"/>
              <a:t>white image</a:t>
            </a:r>
          </a:p>
        </p:txBody>
      </p:sp>
      <p:sp>
        <p:nvSpPr>
          <p:cNvPr id="2" name="Title 1"/>
          <p:cNvSpPr>
            <a:spLocks noGrp="1"/>
          </p:cNvSpPr>
          <p:nvPr>
            <p:ph type="title" hasCustomPrompt="1"/>
          </p:nvPr>
        </p:nvSpPr>
        <p:spPr>
          <a:xfrm>
            <a:off x="1237513" y="3841405"/>
            <a:ext cx="4889687" cy="422295"/>
          </a:xfrm>
        </p:spPr>
        <p:txBody>
          <a:bodyPr anchor="t" anchorCtr="0"/>
          <a:lstStyle>
            <a:lvl1pPr algn="l">
              <a:defRPr sz="3200" cap="all" baseline="0">
                <a:solidFill>
                  <a:schemeClr val="accent2"/>
                </a:solidFill>
              </a:defRPr>
            </a:lvl1pPr>
          </a:lstStyle>
          <a:p>
            <a:r>
              <a:rPr lang="en-US" dirty="0"/>
              <a:t>Divider title</a:t>
            </a:r>
            <a:endParaRPr lang="en-AU" dirty="0"/>
          </a:p>
        </p:txBody>
      </p:sp>
      <p:sp>
        <p:nvSpPr>
          <p:cNvPr id="21" name="Text Placeholder 20"/>
          <p:cNvSpPr>
            <a:spLocks noGrp="1"/>
          </p:cNvSpPr>
          <p:nvPr>
            <p:ph type="body" sz="quarter" idx="11"/>
          </p:nvPr>
        </p:nvSpPr>
        <p:spPr>
          <a:xfrm flipV="1">
            <a:off x="0" y="3446100"/>
            <a:ext cx="6127200" cy="97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a:defRPr sz="600" b="0">
                <a:noFill/>
              </a:defRPr>
            </a:lvl1pPr>
          </a:lstStyle>
          <a:p>
            <a:pPr lvl="0"/>
            <a:r>
              <a:rPr lang="en-US"/>
              <a:t>Edit Master text styles</a:t>
            </a:r>
          </a:p>
        </p:txBody>
      </p:sp>
      <p:grpSp>
        <p:nvGrpSpPr>
          <p:cNvPr id="28" name="Group 27"/>
          <p:cNvGrpSpPr>
            <a:grpSpLocks noChangeAspect="1"/>
          </p:cNvGrpSpPr>
          <p:nvPr userDrawn="1"/>
        </p:nvGrpSpPr>
        <p:grpSpPr bwMode="auto">
          <a:xfrm>
            <a:off x="7164524" y="4376113"/>
            <a:ext cx="1585796" cy="515397"/>
            <a:chOff x="-166" y="657"/>
            <a:chExt cx="5926" cy="1926"/>
          </a:xfrm>
          <a:solidFill>
            <a:schemeClr val="accent2"/>
          </a:solidFill>
        </p:grpSpPr>
        <p:sp>
          <p:nvSpPr>
            <p:cNvPr id="29"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1487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9144000" cy="4011910"/>
          </a:xfrm>
        </p:spPr>
        <p:txBody>
          <a:bodyPr lIns="144000" tIns="108000"/>
          <a:lstStyle>
            <a:lvl1pPr>
              <a:defRPr/>
            </a:lvl1pPr>
          </a:lstStyle>
          <a:p>
            <a:r>
              <a:rPr lang="en-AU" dirty="0"/>
              <a:t>Click icon to insert black </a:t>
            </a:r>
            <a:r>
              <a:rPr lang="en-AU" dirty="0" smtClean="0"/>
              <a:t>&amp; </a:t>
            </a:r>
            <a:r>
              <a:rPr lang="en-AU" dirty="0"/>
              <a:t>white image</a:t>
            </a:r>
          </a:p>
        </p:txBody>
      </p:sp>
      <p:sp>
        <p:nvSpPr>
          <p:cNvPr id="2" name="Title 1"/>
          <p:cNvSpPr>
            <a:spLocks noGrp="1"/>
          </p:cNvSpPr>
          <p:nvPr>
            <p:ph type="title" hasCustomPrompt="1"/>
          </p:nvPr>
        </p:nvSpPr>
        <p:spPr>
          <a:xfrm>
            <a:off x="395536" y="1848989"/>
            <a:ext cx="5544616" cy="313932"/>
          </a:xfrm>
        </p:spPr>
        <p:txBody>
          <a:bodyPr anchor="ctr" anchorCtr="0">
            <a:noAutofit/>
          </a:bodyPr>
          <a:lstStyle>
            <a:lvl1pPr algn="l">
              <a:defRPr sz="2400" cap="none" baseline="0">
                <a:solidFill>
                  <a:schemeClr val="bg1"/>
                </a:solidFill>
              </a:defRPr>
            </a:lvl1pPr>
          </a:lstStyle>
          <a:p>
            <a:r>
              <a:rPr lang="en-US" dirty="0"/>
              <a:t>Divider title</a:t>
            </a:r>
            <a:endParaRPr lang="en-AU" dirty="0"/>
          </a:p>
        </p:txBody>
      </p:sp>
      <p:sp>
        <p:nvSpPr>
          <p:cNvPr id="21" name="Text Placeholder 20"/>
          <p:cNvSpPr>
            <a:spLocks noGrp="1"/>
          </p:cNvSpPr>
          <p:nvPr>
            <p:ph type="body" sz="quarter" idx="11"/>
          </p:nvPr>
        </p:nvSpPr>
        <p:spPr>
          <a:xfrm flipV="1">
            <a:off x="0" y="3914710"/>
            <a:ext cx="6127200" cy="97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a:defRPr sz="600" b="0">
                <a:noFill/>
              </a:defRPr>
            </a:lvl1pPr>
          </a:lstStyle>
          <a:p>
            <a:pPr lvl="0"/>
            <a:r>
              <a:rPr lang="en-US" dirty="0"/>
              <a:t>Edit Master text styles</a:t>
            </a:r>
          </a:p>
        </p:txBody>
      </p:sp>
      <p:grpSp>
        <p:nvGrpSpPr>
          <p:cNvPr id="13" name="Group 12"/>
          <p:cNvGrpSpPr>
            <a:grpSpLocks noChangeAspect="1"/>
          </p:cNvGrpSpPr>
          <p:nvPr userDrawn="1"/>
        </p:nvGrpSpPr>
        <p:grpSpPr bwMode="auto">
          <a:xfrm>
            <a:off x="8089386" y="4675625"/>
            <a:ext cx="664598" cy="216000"/>
            <a:chOff x="-166" y="657"/>
            <a:chExt cx="5926" cy="1926"/>
          </a:xfrm>
        </p:grpSpPr>
        <p:sp>
          <p:nvSpPr>
            <p:cNvPr id="14"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80020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Freeform 5"/>
          <p:cNvSpPr>
            <a:spLocks/>
          </p:cNvSpPr>
          <p:nvPr userDrawn="1"/>
        </p:nvSpPr>
        <p:spPr bwMode="auto">
          <a:xfrm>
            <a:off x="411396" y="539627"/>
            <a:ext cx="3795872" cy="3794556"/>
          </a:xfrm>
          <a:prstGeom prst="ellipse">
            <a:avLst/>
          </a:prstGeom>
          <a:solidFill>
            <a:schemeClr val="accent6">
              <a:lumMod val="40000"/>
              <a:lumOff val="60000"/>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dirty="0">
              <a:solidFill>
                <a:sysClr val="windowText" lastClr="000000"/>
              </a:solidFill>
            </a:endParaRPr>
          </a:p>
        </p:txBody>
      </p:sp>
      <p:sp>
        <p:nvSpPr>
          <p:cNvPr id="17" name="Freeform 5"/>
          <p:cNvSpPr>
            <a:spLocks/>
          </p:cNvSpPr>
          <p:nvPr userDrawn="1"/>
        </p:nvSpPr>
        <p:spPr bwMode="auto">
          <a:xfrm>
            <a:off x="411396" y="539627"/>
            <a:ext cx="3795872" cy="3794556"/>
          </a:xfrm>
          <a:prstGeom prst="ellipse">
            <a:avLst/>
          </a:prstGeom>
          <a:solidFill>
            <a:schemeClr val="bg1">
              <a:lumMod val="85000"/>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a:solidFill>
                <a:sysClr val="windowText" lastClr="000000"/>
              </a:solidFill>
            </a:endParaRPr>
          </a:p>
        </p:txBody>
      </p:sp>
      <p:sp>
        <p:nvSpPr>
          <p:cNvPr id="18" name="Freeform 5"/>
          <p:cNvSpPr>
            <a:spLocks/>
          </p:cNvSpPr>
          <p:nvPr userDrawn="1"/>
        </p:nvSpPr>
        <p:spPr bwMode="auto">
          <a:xfrm>
            <a:off x="411396" y="539627"/>
            <a:ext cx="3795872" cy="3794556"/>
          </a:xfrm>
          <a:prstGeom prst="ellipse">
            <a:avLst/>
          </a:prstGeom>
          <a:solidFill>
            <a:schemeClr val="accent6">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a:solidFill>
                <a:sysClr val="windowText" lastClr="000000"/>
              </a:solidFill>
            </a:endParaRPr>
          </a:p>
        </p:txBody>
      </p:sp>
      <p:sp>
        <p:nvSpPr>
          <p:cNvPr id="19" name="Freeform 5"/>
          <p:cNvSpPr>
            <a:spLocks/>
          </p:cNvSpPr>
          <p:nvPr userDrawn="1"/>
        </p:nvSpPr>
        <p:spPr bwMode="auto">
          <a:xfrm>
            <a:off x="683336" y="817470"/>
            <a:ext cx="3251992" cy="3250862"/>
          </a:xfrm>
          <a:prstGeom prst="ellipse">
            <a:avLst/>
          </a:prstGeom>
          <a:solidFill>
            <a:schemeClr val="bg1"/>
          </a:solidFill>
          <a:ln w="12700">
            <a:noFill/>
          </a:ln>
        </p:spPr>
        <p:txBody>
          <a:bodyPr vert="horz" wrap="square" lIns="68580" tIns="34290" rIns="68580" bIns="34290" numCol="1" anchor="ctr" anchorCtr="0" compatLnSpc="1">
            <a:prstTxWarp prst="textNoShape">
              <a:avLst/>
            </a:prstTxWarp>
          </a:bodyPr>
          <a:lstStyle/>
          <a:p>
            <a:pPr algn="ctr" defTabSz="685800"/>
            <a:endParaRPr lang="en-AU" sz="2100" kern="0" dirty="0">
              <a:solidFill>
                <a:schemeClr val="tx1">
                  <a:lumMod val="95000"/>
                  <a:lumOff val="5000"/>
                </a:schemeClr>
              </a:solidFill>
              <a:latin typeface="Helvetica" panose="020B0500000000000000" pitchFamily="34" charset="0"/>
            </a:endParaRPr>
          </a:p>
        </p:txBody>
      </p:sp>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21" name="Text Placeholder 20"/>
          <p:cNvSpPr>
            <a:spLocks noGrp="1"/>
          </p:cNvSpPr>
          <p:nvPr>
            <p:ph type="body" sz="quarter" idx="12" hasCustomPrompt="1"/>
          </p:nvPr>
        </p:nvSpPr>
        <p:spPr>
          <a:xfrm>
            <a:off x="5364000" y="808460"/>
            <a:ext cx="3095625" cy="276999"/>
          </a:xfrm>
        </p:spPr>
        <p:txBody>
          <a:bodyPr anchor="ctr" anchorCtr="0">
            <a:spAutoFit/>
          </a:bodyPr>
          <a:lstStyle>
            <a:lvl1pPr>
              <a:spcBef>
                <a:spcPts val="0"/>
              </a:spcBef>
              <a:defRPr sz="2000" b="0">
                <a:solidFill>
                  <a:schemeClr val="tx1"/>
                </a:solidFill>
              </a:defRPr>
            </a:lvl1pPr>
          </a:lstStyle>
          <a:p>
            <a:pPr lvl="0"/>
            <a:r>
              <a:rPr lang="en-US" dirty="0"/>
              <a:t>Agenda item 1</a:t>
            </a:r>
          </a:p>
        </p:txBody>
      </p:sp>
      <p:sp>
        <p:nvSpPr>
          <p:cNvPr id="24" name="Text Placeholder 20"/>
          <p:cNvSpPr>
            <a:spLocks noGrp="1"/>
          </p:cNvSpPr>
          <p:nvPr>
            <p:ph type="body" sz="quarter" idx="15" hasCustomPrompt="1"/>
          </p:nvPr>
        </p:nvSpPr>
        <p:spPr>
          <a:xfrm>
            <a:off x="5364000" y="2793900"/>
            <a:ext cx="3095625" cy="276999"/>
          </a:xfrm>
        </p:spPr>
        <p:txBody>
          <a:bodyPr anchor="ctr" anchorCtr="0">
            <a:spAutoFit/>
          </a:bodyPr>
          <a:lstStyle>
            <a:lvl1pPr>
              <a:spcBef>
                <a:spcPts val="0"/>
              </a:spcBef>
              <a:defRPr sz="2000" b="0">
                <a:solidFill>
                  <a:schemeClr val="tx1"/>
                </a:solidFill>
              </a:defRPr>
            </a:lvl1pPr>
          </a:lstStyle>
          <a:p>
            <a:pPr lvl="0"/>
            <a:r>
              <a:rPr lang="en-US" dirty="0"/>
              <a:t>Agenda item 3</a:t>
            </a:r>
          </a:p>
        </p:txBody>
      </p:sp>
      <p:sp>
        <p:nvSpPr>
          <p:cNvPr id="25" name="Text Placeholder 20"/>
          <p:cNvSpPr>
            <a:spLocks noGrp="1"/>
          </p:cNvSpPr>
          <p:nvPr>
            <p:ph type="body" sz="quarter" idx="16" hasCustomPrompt="1"/>
          </p:nvPr>
        </p:nvSpPr>
        <p:spPr>
          <a:xfrm>
            <a:off x="5364000" y="3786620"/>
            <a:ext cx="3095625" cy="276999"/>
          </a:xfrm>
        </p:spPr>
        <p:txBody>
          <a:bodyPr anchor="ctr" anchorCtr="0">
            <a:spAutoFit/>
          </a:bodyPr>
          <a:lstStyle>
            <a:lvl1pPr>
              <a:spcBef>
                <a:spcPts val="0"/>
              </a:spcBef>
              <a:defRPr sz="2000" b="0">
                <a:solidFill>
                  <a:schemeClr val="tx1"/>
                </a:solidFill>
              </a:defRPr>
            </a:lvl1pPr>
          </a:lstStyle>
          <a:p>
            <a:pPr lvl="0"/>
            <a:r>
              <a:rPr lang="en-US" dirty="0"/>
              <a:t>Agenda item 4</a:t>
            </a:r>
          </a:p>
        </p:txBody>
      </p:sp>
      <p:sp>
        <p:nvSpPr>
          <p:cNvPr id="26" name="Text Placeholder 20"/>
          <p:cNvSpPr>
            <a:spLocks noGrp="1"/>
          </p:cNvSpPr>
          <p:nvPr>
            <p:ph type="body" sz="quarter" idx="17" hasCustomPrompt="1"/>
          </p:nvPr>
        </p:nvSpPr>
        <p:spPr>
          <a:xfrm>
            <a:off x="5364000" y="1801180"/>
            <a:ext cx="3095625" cy="276999"/>
          </a:xfrm>
        </p:spPr>
        <p:txBody>
          <a:bodyPr anchor="ctr" anchorCtr="0">
            <a:spAutoFit/>
          </a:bodyPr>
          <a:lstStyle>
            <a:lvl1pPr>
              <a:spcBef>
                <a:spcPts val="0"/>
              </a:spcBef>
              <a:defRPr sz="2000" b="0">
                <a:solidFill>
                  <a:schemeClr val="tx1"/>
                </a:solidFill>
              </a:defRPr>
            </a:lvl1pPr>
          </a:lstStyle>
          <a:p>
            <a:pPr lvl="0"/>
            <a:r>
              <a:rPr lang="en-US" dirty="0"/>
              <a:t>Agenda item 2</a:t>
            </a:r>
          </a:p>
        </p:txBody>
      </p:sp>
      <p:sp>
        <p:nvSpPr>
          <p:cNvPr id="28" name="Text Placeholder 20"/>
          <p:cNvSpPr>
            <a:spLocks noGrp="1"/>
          </p:cNvSpPr>
          <p:nvPr>
            <p:ph type="body" sz="quarter" idx="18"/>
          </p:nvPr>
        </p:nvSpPr>
        <p:spPr>
          <a:xfrm>
            <a:off x="5363999" y="143337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sp>
        <p:nvSpPr>
          <p:cNvPr id="65" name="Text Placeholder 20"/>
          <p:cNvSpPr>
            <a:spLocks noGrp="1"/>
          </p:cNvSpPr>
          <p:nvPr>
            <p:ph type="body" sz="quarter" idx="19"/>
          </p:nvPr>
        </p:nvSpPr>
        <p:spPr>
          <a:xfrm>
            <a:off x="5363999" y="242609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sp>
        <p:nvSpPr>
          <p:cNvPr id="66" name="Text Placeholder 20"/>
          <p:cNvSpPr>
            <a:spLocks noGrp="1"/>
          </p:cNvSpPr>
          <p:nvPr>
            <p:ph type="body" sz="quarter" idx="20"/>
          </p:nvPr>
        </p:nvSpPr>
        <p:spPr>
          <a:xfrm>
            <a:off x="5363999" y="341881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grpSp>
        <p:nvGrpSpPr>
          <p:cNvPr id="43" name="Group 42"/>
          <p:cNvGrpSpPr>
            <a:grpSpLocks noChangeAspect="1"/>
          </p:cNvGrpSpPr>
          <p:nvPr userDrawn="1"/>
        </p:nvGrpSpPr>
        <p:grpSpPr bwMode="auto">
          <a:xfrm>
            <a:off x="973669" y="2022306"/>
            <a:ext cx="2588210" cy="841190"/>
            <a:chOff x="-166" y="657"/>
            <a:chExt cx="5926" cy="1926"/>
          </a:xfrm>
          <a:solidFill>
            <a:schemeClr val="tx1"/>
          </a:solidFill>
        </p:grpSpPr>
        <p:sp>
          <p:nvSpPr>
            <p:cNvPr id="44"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8520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360"/>
                                          </p:val>
                                        </p:tav>
                                        <p:tav tm="100000">
                                          <p:val>
                                            <p:fltVal val="0"/>
                                          </p:val>
                                        </p:tav>
                                      </p:tavLst>
                                    </p:anim>
                                    <p:animEffect transition="in" filter="fade">
                                      <p:cBhvr>
                                        <p:cTn id="10" dur="1000"/>
                                        <p:tgtEl>
                                          <p:spTgt spid="18"/>
                                        </p:tgtEl>
                                      </p:cBhvr>
                                    </p:animEffect>
                                  </p:childTnLst>
                                </p:cTn>
                              </p:par>
                              <p:par>
                                <p:cTn id="11" presetID="49" presetClass="entr" presetSubtype="0" decel="100000" fill="hold" grpId="0" nodeType="withEffect">
                                  <p:stCondLst>
                                    <p:cond delay="1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360"/>
                                          </p:val>
                                        </p:tav>
                                        <p:tav tm="100000">
                                          <p:val>
                                            <p:fltVal val="0"/>
                                          </p:val>
                                        </p:tav>
                                      </p:tavLst>
                                    </p:anim>
                                    <p:animEffect transition="in" filter="fade">
                                      <p:cBhvr>
                                        <p:cTn id="16" dur="1000"/>
                                        <p:tgtEl>
                                          <p:spTgt spid="16"/>
                                        </p:tgtEl>
                                      </p:cBhvr>
                                    </p:animEffect>
                                  </p:childTnLst>
                                </p:cTn>
                              </p:par>
                              <p:par>
                                <p:cTn id="17" presetID="49" presetClass="entr" presetSubtype="0"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360"/>
                                          </p:val>
                                        </p:tav>
                                        <p:tav tm="100000">
                                          <p:val>
                                            <p:fltVal val="0"/>
                                          </p:val>
                                        </p:tav>
                                      </p:tavLst>
                                    </p:anim>
                                    <p:animEffect transition="in" filter="fade">
                                      <p:cBhvr>
                                        <p:cTn id="22" dur="1000"/>
                                        <p:tgtEl>
                                          <p:spTgt spid="1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nodeType="withEffect">
                                  <p:stCondLst>
                                    <p:cond delay="75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8" name="Content Placeholder 7"/>
          <p:cNvSpPr>
            <a:spLocks noGrp="1"/>
          </p:cNvSpPr>
          <p:nvPr>
            <p:ph sz="quarter" idx="13"/>
          </p:nvPr>
        </p:nvSpPr>
        <p:spPr>
          <a:xfrm>
            <a:off x="403225" y="1203325"/>
            <a:ext cx="8345488"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Tree>
    <p:extLst>
      <p:ext uri="{BB962C8B-B14F-4D97-AF65-F5344CB8AC3E}">
        <p14:creationId xmlns:p14="http://schemas.microsoft.com/office/powerpoint/2010/main" val="77838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8" name="Content Placeholder 7"/>
          <p:cNvSpPr>
            <a:spLocks noGrp="1"/>
          </p:cNvSpPr>
          <p:nvPr>
            <p:ph sz="quarter" idx="13"/>
          </p:nvPr>
        </p:nvSpPr>
        <p:spPr>
          <a:xfrm>
            <a:off x="403225" y="1203325"/>
            <a:ext cx="3960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Content Placeholder 7"/>
          <p:cNvSpPr>
            <a:spLocks noGrp="1"/>
          </p:cNvSpPr>
          <p:nvPr>
            <p:ph sz="quarter" idx="15"/>
          </p:nvPr>
        </p:nvSpPr>
        <p:spPr>
          <a:xfrm>
            <a:off x="4788713" y="1203325"/>
            <a:ext cx="3960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7701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8" name="Content Placeholder 7"/>
          <p:cNvSpPr>
            <a:spLocks noGrp="1"/>
          </p:cNvSpPr>
          <p:nvPr>
            <p:ph sz="quarter" idx="13"/>
          </p:nvPr>
        </p:nvSpPr>
        <p:spPr>
          <a:xfrm>
            <a:off x="403225"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Content Placeholder 7"/>
          <p:cNvSpPr>
            <a:spLocks noGrp="1"/>
          </p:cNvSpPr>
          <p:nvPr>
            <p:ph sz="quarter" idx="15"/>
          </p:nvPr>
        </p:nvSpPr>
        <p:spPr>
          <a:xfrm>
            <a:off x="3279969"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7"/>
          <p:cNvSpPr>
            <a:spLocks noGrp="1"/>
          </p:cNvSpPr>
          <p:nvPr>
            <p:ph sz="quarter" idx="16"/>
          </p:nvPr>
        </p:nvSpPr>
        <p:spPr>
          <a:xfrm>
            <a:off x="6156713"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9951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5143500"/>
          </a:xfrm>
          <a:solidFill>
            <a:schemeClr val="accent4"/>
          </a:solidFill>
        </p:spPr>
        <p:txBody>
          <a:bodyPr lIns="144000" tIns="144000" rIns="0"/>
          <a:lstStyle>
            <a:lvl1pPr>
              <a:defRPr baseline="0">
                <a:solidFill>
                  <a:schemeClr val="tx1"/>
                </a:solidFill>
              </a:defRPr>
            </a:lvl1pPr>
          </a:lstStyle>
          <a:p>
            <a:r>
              <a:rPr lang="en-US" sz="1600" dirty="0">
                <a:solidFill>
                  <a:schemeClr val="tx1"/>
                </a:solidFill>
              </a:rPr>
              <a:t>Click icon to insert image</a:t>
            </a:r>
            <a:endParaRPr lang="en-AU" dirty="0"/>
          </a:p>
        </p:txBody>
      </p:sp>
      <p:sp>
        <p:nvSpPr>
          <p:cNvPr id="7" name="Text Placeholder 3"/>
          <p:cNvSpPr>
            <a:spLocks noGrp="1"/>
          </p:cNvSpPr>
          <p:nvPr>
            <p:ph type="body" sz="quarter" idx="17"/>
          </p:nvPr>
        </p:nvSpPr>
        <p:spPr>
          <a:xfrm>
            <a:off x="8103393" y="4667250"/>
            <a:ext cx="652463" cy="227526"/>
          </a:xfrm>
          <a:blipFill>
            <a:blip r:embed="rId2" cstate="screen">
              <a:extLst>
                <a:ext uri="{28A0092B-C50C-407E-A947-70E740481C1C}">
                  <a14:useLocalDpi xmlns:a14="http://schemas.microsoft.com/office/drawing/2010/main"/>
                </a:ext>
              </a:extLst>
            </a:blip>
            <a:srcRect/>
            <a:stretch>
              <a:fillRect l="-2413" t="3268" r="1" b="1014"/>
            </a:stretch>
          </a:blipFill>
        </p:spPr>
        <p:txBody>
          <a:bodyPr>
            <a:normAutofit/>
          </a:bodyPr>
          <a:lstStyle>
            <a:lvl1pPr>
              <a:defRPr sz="600" b="0">
                <a:noFill/>
              </a:defRPr>
            </a:lvl1pPr>
          </a:lstStyle>
          <a:p>
            <a:pPr lvl="0"/>
            <a:r>
              <a:rPr lang="en-US" dirty="0"/>
              <a:t>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r>
              <a:rPr lang="en-AU" smtClean="0"/>
              <a:t>© AARNet Pty Ltd |</a:t>
            </a:r>
            <a:endParaRPr lang="en-AU" dirty="0"/>
          </a:p>
        </p:txBody>
      </p:sp>
      <p:sp>
        <p:nvSpPr>
          <p:cNvPr id="10" name="Text Placeholder 8"/>
          <p:cNvSpPr>
            <a:spLocks noGrp="1"/>
          </p:cNvSpPr>
          <p:nvPr>
            <p:ph type="body" sz="quarter" idx="23" hasCustomPrompt="1"/>
          </p:nvPr>
        </p:nvSpPr>
        <p:spPr>
          <a:xfrm>
            <a:off x="395288" y="2569900"/>
            <a:ext cx="3024712" cy="1873513"/>
          </a:xfrm>
          <a:blipFill>
            <a:blip r:embed="rId3" cstate="screen">
              <a:extLst>
                <a:ext uri="{28A0092B-C50C-407E-A947-70E740481C1C}">
                  <a14:useLocalDpi xmlns:a14="http://schemas.microsoft.com/office/drawing/2010/main"/>
                </a:ext>
              </a:extLst>
            </a:blip>
            <a:srcRect/>
            <a:stretch>
              <a:fillRect t="1" r="63400" b="95157"/>
            </a:stretch>
          </a:blipFill>
        </p:spPr>
        <p:txBody>
          <a:bodyPr tIns="216000">
            <a:noAutofit/>
          </a:bodyPr>
          <a:lstStyle>
            <a:lvl1pPr>
              <a:defRPr sz="2000" baseline="0">
                <a:solidFill>
                  <a:schemeClr val="bg1"/>
                </a:solidFill>
              </a:defRPr>
            </a:lvl1pPr>
            <a:lvl2pPr>
              <a:defRPr sz="1600">
                <a:solidFill>
                  <a:schemeClr val="bg1"/>
                </a:solidFill>
              </a:defRPr>
            </a:lvl2pPr>
          </a:lstStyle>
          <a:p>
            <a:pPr lvl="0"/>
            <a:r>
              <a:rPr lang="en-US" dirty="0"/>
              <a:t>Insert text</a:t>
            </a:r>
          </a:p>
          <a:p>
            <a:pPr lvl="1"/>
            <a:r>
              <a:rPr lang="en-US" dirty="0"/>
              <a:t>Second level</a:t>
            </a:r>
          </a:p>
        </p:txBody>
      </p:sp>
    </p:spTree>
    <p:extLst>
      <p:ext uri="{BB962C8B-B14F-4D97-AF65-F5344CB8AC3E}">
        <p14:creationId xmlns:p14="http://schemas.microsoft.com/office/powerpoint/2010/main" val="37247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Text with Image">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0" y="0"/>
            <a:ext cx="9144000" cy="2787750"/>
          </a:xfrm>
          <a:solidFill>
            <a:schemeClr val="accent2"/>
          </a:solidFill>
        </p:spPr>
        <p:txBody>
          <a:bodyPr lIns="144000" tIns="108000"/>
          <a:lstStyle>
            <a:lvl1pPr>
              <a:defRPr>
                <a:solidFill>
                  <a:schemeClr val="bg1"/>
                </a:solidFill>
              </a:defRPr>
            </a:lvl1pPr>
          </a:lstStyle>
          <a:p>
            <a:r>
              <a:rPr lang="en-AU" dirty="0"/>
              <a:t>Click icon to insert black </a:t>
            </a:r>
            <a:r>
              <a:rPr lang="en-AU" dirty="0" smtClean="0"/>
              <a:t>&amp; </a:t>
            </a:r>
            <a:r>
              <a:rPr lang="en-AU" dirty="0"/>
              <a:t>white image</a:t>
            </a:r>
          </a:p>
        </p:txBody>
      </p:sp>
      <p:sp>
        <p:nvSpPr>
          <p:cNvPr id="4" name="Text Placeholder 3"/>
          <p:cNvSpPr>
            <a:spLocks noGrp="1"/>
          </p:cNvSpPr>
          <p:nvPr>
            <p:ph type="body" sz="quarter" idx="18" hasCustomPrompt="1"/>
          </p:nvPr>
        </p:nvSpPr>
        <p:spPr>
          <a:xfrm>
            <a:off x="39528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bg1"/>
                </a:solidFill>
              </a:defRPr>
            </a:lvl1pPr>
            <a:lvl2pPr marL="0" indent="0" algn="l">
              <a:spcBef>
                <a:spcPts val="0"/>
              </a:spcBef>
              <a:buNone/>
              <a:defRPr sz="1600">
                <a:solidFill>
                  <a:schemeClr val="bg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14" name="Text Placeholder 11"/>
          <p:cNvSpPr>
            <a:spLocks noGrp="1"/>
          </p:cNvSpPr>
          <p:nvPr>
            <p:ph type="body" sz="quarter" idx="21"/>
          </p:nvPr>
        </p:nvSpPr>
        <p:spPr>
          <a:xfrm rot="5400000" flipH="1">
            <a:off x="371473"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
        <p:nvSpPr>
          <p:cNvPr id="15" name="Text Placeholder 3"/>
          <p:cNvSpPr>
            <a:spLocks noGrp="1"/>
          </p:cNvSpPr>
          <p:nvPr>
            <p:ph type="body" sz="quarter" idx="22" hasCustomPrompt="1"/>
          </p:nvPr>
        </p:nvSpPr>
        <p:spPr>
          <a:xfrm>
            <a:off x="327136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16" name="Text Placeholder 11"/>
          <p:cNvSpPr>
            <a:spLocks noGrp="1"/>
          </p:cNvSpPr>
          <p:nvPr>
            <p:ph type="body" sz="quarter" idx="23"/>
          </p:nvPr>
        </p:nvSpPr>
        <p:spPr>
          <a:xfrm rot="5400000" flipH="1">
            <a:off x="3247553"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
        <p:nvSpPr>
          <p:cNvPr id="17" name="Text Placeholder 3"/>
          <p:cNvSpPr>
            <a:spLocks noGrp="1"/>
          </p:cNvSpPr>
          <p:nvPr>
            <p:ph type="body" sz="quarter" idx="24" hasCustomPrompt="1"/>
          </p:nvPr>
        </p:nvSpPr>
        <p:spPr>
          <a:xfrm>
            <a:off x="614744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18" name="Text Placeholder 11"/>
          <p:cNvSpPr>
            <a:spLocks noGrp="1"/>
          </p:cNvSpPr>
          <p:nvPr>
            <p:ph type="body" sz="quarter" idx="25"/>
          </p:nvPr>
        </p:nvSpPr>
        <p:spPr>
          <a:xfrm rot="5400000" flipH="1">
            <a:off x="6123633"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Tree>
    <p:extLst>
      <p:ext uri="{BB962C8B-B14F-4D97-AF65-F5344CB8AC3E}">
        <p14:creationId xmlns:p14="http://schemas.microsoft.com/office/powerpoint/2010/main" val="390277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8089386" y="4675625"/>
            <a:ext cx="664598" cy="216000"/>
            <a:chOff x="-166" y="657"/>
            <a:chExt cx="5926" cy="1926"/>
          </a:xfrm>
        </p:grpSpPr>
        <p:sp>
          <p:nvSpPr>
            <p:cNvPr id="8"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Placeholder 1"/>
          <p:cNvSpPr>
            <a:spLocks noGrp="1"/>
          </p:cNvSpPr>
          <p:nvPr>
            <p:ph type="title"/>
          </p:nvPr>
        </p:nvSpPr>
        <p:spPr>
          <a:xfrm>
            <a:off x="403035" y="367886"/>
            <a:ext cx="6119687" cy="366254"/>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03034" y="1203326"/>
            <a:ext cx="8345679" cy="30964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70412" y="4722070"/>
            <a:ext cx="121828" cy="123111"/>
          </a:xfrm>
          <a:prstGeom prst="rect">
            <a:avLst/>
          </a:prstGeom>
        </p:spPr>
        <p:txBody>
          <a:bodyPr vert="horz" wrap="none" lIns="0" tIns="0" rIns="0" bIns="0" rtlCol="0" anchor="ctr">
            <a:spAutoFit/>
          </a:bodyPr>
          <a:lstStyle>
            <a:lvl1pPr algn="l">
              <a:defRPr sz="800">
                <a:solidFill>
                  <a:schemeClr val="accent2"/>
                </a:solidFill>
              </a:defRPr>
            </a:lvl1pPr>
          </a:lstStyle>
          <a:p>
            <a:fld id="{2901B45F-83E6-41DD-81FE-3D61A4139122}" type="slidenum">
              <a:rPr lang="en-AU" smtClean="0"/>
              <a:pPr/>
              <a:t>‹#›</a:t>
            </a:fld>
            <a:endParaRPr lang="en-AU"/>
          </a:p>
        </p:txBody>
      </p:sp>
      <p:grpSp>
        <p:nvGrpSpPr>
          <p:cNvPr id="26" name="Group 25"/>
          <p:cNvGrpSpPr/>
          <p:nvPr userDrawn="1"/>
        </p:nvGrpSpPr>
        <p:grpSpPr>
          <a:xfrm>
            <a:off x="0" y="4734413"/>
            <a:ext cx="6127200" cy="98425"/>
            <a:chOff x="2317750" y="2519363"/>
            <a:chExt cx="4511675" cy="98425"/>
          </a:xfrm>
        </p:grpSpPr>
        <p:sp>
          <p:nvSpPr>
            <p:cNvPr id="22"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2" name="Footer Placeholder 31"/>
          <p:cNvSpPr>
            <a:spLocks noGrp="1"/>
          </p:cNvSpPr>
          <p:nvPr>
            <p:ph type="ftr" sz="quarter" idx="3"/>
          </p:nvPr>
        </p:nvSpPr>
        <p:spPr>
          <a:xfrm flipH="1">
            <a:off x="6251262" y="4722070"/>
            <a:ext cx="811119" cy="123111"/>
          </a:xfrm>
          <a:prstGeom prst="rect">
            <a:avLst/>
          </a:prstGeom>
        </p:spPr>
        <p:txBody>
          <a:bodyPr vert="horz" wrap="none" lIns="0" tIns="0" rIns="0" bIns="0" rtlCol="0" anchor="ctr">
            <a:spAutoFit/>
          </a:bodyPr>
          <a:lstStyle>
            <a:lvl1pPr algn="l">
              <a:defRPr sz="800">
                <a:solidFill>
                  <a:schemeClr val="tx1">
                    <a:tint val="75000"/>
                  </a:schemeClr>
                </a:solidFill>
              </a:defRPr>
            </a:lvl1pPr>
          </a:lstStyle>
          <a:p>
            <a:r>
              <a:rPr lang="en-AU" smtClean="0"/>
              <a:t>© AARNet Pty Ltd </a:t>
            </a:r>
            <a:r>
              <a:rPr lang="en-AU" smtClean="0">
                <a:solidFill>
                  <a:schemeClr val="accent1"/>
                </a:solidFill>
              </a:rPr>
              <a:t>|</a:t>
            </a:r>
            <a:endParaRPr lang="en-AU" dirty="0">
              <a:solidFill>
                <a:schemeClr val="accent1"/>
              </a:solidFill>
            </a:endParaRPr>
          </a:p>
        </p:txBody>
      </p:sp>
    </p:spTree>
    <p:extLst>
      <p:ext uri="{BB962C8B-B14F-4D97-AF65-F5344CB8AC3E}">
        <p14:creationId xmlns:p14="http://schemas.microsoft.com/office/powerpoint/2010/main" val="365733307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77" r:id="rId3"/>
    <p:sldLayoutId id="2147483670" r:id="rId4"/>
    <p:sldLayoutId id="2147483665" r:id="rId5"/>
    <p:sldLayoutId id="2147483671" r:id="rId6"/>
    <p:sldLayoutId id="2147483672" r:id="rId7"/>
    <p:sldLayoutId id="2147483675" r:id="rId8"/>
    <p:sldLayoutId id="2147483673" r:id="rId9"/>
    <p:sldLayoutId id="2147483666" r:id="rId10"/>
    <p:sldLayoutId id="2147483667" r:id="rId11"/>
    <p:sldLayoutId id="2147483669" r:id="rId12"/>
    <p:sldLayoutId id="2147483674" r:id="rId13"/>
    <p:sldLayoutId id="2147483678" r:id="rId14"/>
    <p:sldLayoutId id="214748367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800" b="0" kern="1200" cap="all" normalizeH="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259" userDrawn="1">
          <p15:clr>
            <a:srgbClr val="F26B43"/>
          </p15:clr>
        </p15:guide>
        <p15:guide id="6" pos="249" userDrawn="1">
          <p15:clr>
            <a:srgbClr val="F26B43"/>
          </p15:clr>
        </p15:guide>
        <p15:guide id="7" orient="horz" pos="2981" userDrawn="1">
          <p15:clr>
            <a:srgbClr val="F26B43"/>
          </p15:clr>
        </p15:guide>
        <p15:guide id="8" pos="5511" userDrawn="1">
          <p15:clr>
            <a:srgbClr val="F26B43"/>
          </p15:clr>
        </p15:guide>
        <p15:guide id="9" orient="horz" pos="2799" userDrawn="1">
          <p15:clr>
            <a:srgbClr val="F26B43"/>
          </p15:clr>
        </p15:guide>
        <p15:guide id="10" orient="horz" pos="564" userDrawn="1">
          <p15:clr>
            <a:srgbClr val="F26B43"/>
          </p15:clr>
        </p15:guide>
        <p15:guide id="11"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openxmlformats.org/officeDocument/2006/relationships/image" Target="../media/image27.png"/><Relationship Id="rId5" Type="http://schemas.openxmlformats.org/officeDocument/2006/relationships/diagramColors" Target="../diagrams/colors2.xml"/><Relationship Id="rId10" Type="http://schemas.openxmlformats.org/officeDocument/2006/relationships/image" Target="../media/image26.png"/><Relationship Id="rId4" Type="http://schemas.openxmlformats.org/officeDocument/2006/relationships/diagramQuickStyle" Target="../diagrams/quickStyle2.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apo.org.au/node/42371" TargetMode="Externa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www.humanities.org.au/2018/04/27/next-steps-in-unlocking-australias-social-and-cultural-data/" TargetMode="External"/><Relationship Id="rId7" Type="http://schemas.openxmlformats.org/officeDocument/2006/relationships/image" Target="../media/image16.png"/><Relationship Id="rId2" Type="http://schemas.openxmlformats.org/officeDocument/2006/relationships/hyperlink" Target="https://www.nfsa.gov.au/about/corporate-information/publications/strategic-plan-2016-2020" TargetMode="Externa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12" y="1899913"/>
            <a:ext cx="7401991" cy="1051057"/>
          </a:xfrm>
        </p:spPr>
        <p:txBody>
          <a:bodyPr/>
          <a:lstStyle/>
          <a:p>
            <a:r>
              <a:rPr lang="en-AU" dirty="0" err="1" smtClean="0"/>
              <a:t>Cloudstor</a:t>
            </a:r>
            <a:r>
              <a:rPr lang="en-AU" dirty="0" smtClean="0"/>
              <a:t>: Glamming up the ecosystem</a:t>
            </a:r>
            <a:endParaRPr lang="en-AU" sz="3200" dirty="0"/>
          </a:p>
        </p:txBody>
      </p:sp>
      <p:sp>
        <p:nvSpPr>
          <p:cNvPr id="5" name="Text Placeholder 4"/>
          <p:cNvSpPr>
            <a:spLocks noGrp="1"/>
          </p:cNvSpPr>
          <p:nvPr>
            <p:ph type="body" sz="quarter" idx="10"/>
          </p:nvPr>
        </p:nvSpPr>
        <p:spPr>
          <a:xfrm>
            <a:off x="1237511" y="3933825"/>
            <a:ext cx="4889689" cy="953081"/>
          </a:xfrm>
        </p:spPr>
        <p:txBody>
          <a:bodyPr/>
          <a:lstStyle/>
          <a:p>
            <a:r>
              <a:rPr lang="en-AU" dirty="0" smtClean="0"/>
              <a:t>Guido Aben, Peter Elford, AARNet</a:t>
            </a:r>
          </a:p>
          <a:p>
            <a:r>
              <a:rPr lang="en-AU" dirty="0" smtClean="0"/>
              <a:t> TNC 2018</a:t>
            </a:r>
          </a:p>
          <a:p>
            <a:r>
              <a:rPr lang="en-AU" dirty="0" smtClean="0"/>
              <a:t>13 June, </a:t>
            </a:r>
            <a:r>
              <a:rPr lang="en-AU" dirty="0" smtClean="0"/>
              <a:t>2018</a:t>
            </a:r>
            <a:endParaRPr lang="en-AU" dirty="0"/>
          </a:p>
        </p:txBody>
      </p:sp>
      <p:sp>
        <p:nvSpPr>
          <p:cNvPr id="3" name="Text Box 8">
            <a:extLst>
              <a:ext uri="{FF2B5EF4-FFF2-40B4-BE49-F238E27FC236}">
                <a16:creationId xmlns:a16="http://schemas.microsoft.com/office/drawing/2014/main" id="{531A6CE1-124B-427B-9FD9-E0559D201AAD}"/>
              </a:ext>
            </a:extLst>
          </p:cNvPr>
          <p:cNvSpPr txBox="1"/>
          <p:nvPr/>
        </p:nvSpPr>
        <p:spPr>
          <a:xfrm>
            <a:off x="1788479" y="555526"/>
            <a:ext cx="5567045" cy="9415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850"/>
              </a:spcAft>
            </a:pPr>
            <a:endParaRPr lang="en-AU" sz="1000" dirty="0">
              <a:solidFill>
                <a:srgbClr val="000000"/>
              </a:solidFill>
              <a:effectLst/>
              <a:ea typeface="Calibri" panose="020F0502020204030204" pitchFamily="34" charset="0"/>
              <a:cs typeface="MuseoSans-300"/>
            </a:endParaRPr>
          </a:p>
        </p:txBody>
      </p:sp>
    </p:spTree>
    <p:extLst>
      <p:ext uri="{BB962C8B-B14F-4D97-AF65-F5344CB8AC3E}">
        <p14:creationId xmlns:p14="http://schemas.microsoft.com/office/powerpoint/2010/main" val="277891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10</a:t>
            </a:fld>
            <a:endParaRPr lang="en-AU"/>
          </a:p>
        </p:txBody>
      </p:sp>
      <p:sp>
        <p:nvSpPr>
          <p:cNvPr id="9" name="Text Placeholder 8"/>
          <p:cNvSpPr>
            <a:spLocks noGrp="1"/>
          </p:cNvSpPr>
          <p:nvPr>
            <p:ph type="body" sz="quarter" idx="11"/>
          </p:nvPr>
        </p:nvSpPr>
        <p:spPr>
          <a:xfrm>
            <a:off x="403225" y="367886"/>
            <a:ext cx="6789015" cy="369460"/>
          </a:xfrm>
        </p:spPr>
        <p:txBody>
          <a:bodyPr/>
          <a:lstStyle/>
          <a:p>
            <a:r>
              <a:rPr lang="en-AU" dirty="0" smtClean="0"/>
              <a:t>What do RESEARCHERs want ?</a:t>
            </a:r>
            <a:endParaRPr lang="en-AU" dirty="0"/>
          </a:p>
        </p:txBody>
      </p:sp>
      <p:sp>
        <p:nvSpPr>
          <p:cNvPr id="11" name="Text Placeholder 10"/>
          <p:cNvSpPr>
            <a:spLocks noGrp="1"/>
          </p:cNvSpPr>
          <p:nvPr>
            <p:ph type="body" sz="quarter" idx="14"/>
          </p:nvPr>
        </p:nvSpPr>
        <p:spPr/>
        <p:txBody>
          <a:bodyPr/>
          <a:lstStyle/>
          <a:p>
            <a:endParaRPr lang="en-AU"/>
          </a:p>
        </p:txBody>
      </p:sp>
      <p:sp>
        <p:nvSpPr>
          <p:cNvPr id="3" name="Footer Placeholder 2"/>
          <p:cNvSpPr>
            <a:spLocks noGrp="1"/>
          </p:cNvSpPr>
          <p:nvPr>
            <p:ph type="ftr" sz="quarter" idx="4294967295"/>
          </p:nvPr>
        </p:nvSpPr>
        <p:spPr>
          <a:xfrm>
            <a:off x="8332788" y="4722813"/>
            <a:ext cx="811212" cy="122237"/>
          </a:xfrm>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13" name="Rounded Rectangle 12"/>
          <p:cNvSpPr/>
          <p:nvPr/>
        </p:nvSpPr>
        <p:spPr>
          <a:xfrm>
            <a:off x="4283968" y="1707654"/>
            <a:ext cx="1766049" cy="12961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bg1"/>
                </a:solidFill>
              </a:rPr>
              <a:t>Analysis</a:t>
            </a:r>
          </a:p>
          <a:p>
            <a:pPr algn="ctr"/>
            <a:r>
              <a:rPr lang="en-AU" sz="2400" b="1" dirty="0" smtClean="0">
                <a:solidFill>
                  <a:schemeClr val="bg1"/>
                </a:solidFill>
              </a:rPr>
              <a:t>Application</a:t>
            </a:r>
          </a:p>
        </p:txBody>
      </p:sp>
      <p:grpSp>
        <p:nvGrpSpPr>
          <p:cNvPr id="14" name="Group 13"/>
          <p:cNvGrpSpPr/>
          <p:nvPr/>
        </p:nvGrpSpPr>
        <p:grpSpPr>
          <a:xfrm>
            <a:off x="1010401" y="1707654"/>
            <a:ext cx="2663826" cy="2010912"/>
            <a:chOff x="434337" y="1851670"/>
            <a:chExt cx="2663826" cy="2010912"/>
          </a:xfrm>
        </p:grpSpPr>
        <p:sp>
          <p:nvSpPr>
            <p:cNvPr id="15" name="Rounded Rectangle 14"/>
            <p:cNvSpPr/>
            <p:nvPr/>
          </p:nvSpPr>
          <p:spPr>
            <a:xfrm>
              <a:off x="1154891" y="1851670"/>
              <a:ext cx="1943272" cy="12961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bg1"/>
                  </a:solidFill>
                </a:rPr>
                <a:t>Research</a:t>
              </a:r>
            </a:p>
            <a:p>
              <a:pPr algn="ctr"/>
              <a:r>
                <a:rPr lang="en-AU" sz="2400" b="1" dirty="0" smtClean="0">
                  <a:solidFill>
                    <a:schemeClr val="bg1"/>
                  </a:solidFill>
                </a:rPr>
                <a:t>Data</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337" y="2139702"/>
              <a:ext cx="865044" cy="1722880"/>
            </a:xfrm>
            <a:prstGeom prst="rect">
              <a:avLst/>
            </a:prstGeom>
            <a:noFill/>
          </p:spPr>
        </p:pic>
      </p:grpSp>
      <p:sp>
        <p:nvSpPr>
          <p:cNvPr id="18" name="Rounded Rectangle 17"/>
          <p:cNvSpPr/>
          <p:nvPr/>
        </p:nvSpPr>
        <p:spPr>
          <a:xfrm>
            <a:off x="6730251" y="1707654"/>
            <a:ext cx="1766049" cy="12961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bg1"/>
                </a:solidFill>
              </a:rPr>
              <a:t>Results</a:t>
            </a:r>
          </a:p>
        </p:txBody>
      </p:sp>
      <p:sp>
        <p:nvSpPr>
          <p:cNvPr id="19" name="Right Arrow 18"/>
          <p:cNvSpPr/>
          <p:nvPr/>
        </p:nvSpPr>
        <p:spPr>
          <a:xfrm>
            <a:off x="6158405" y="1915872"/>
            <a:ext cx="463458" cy="879707"/>
          </a:xfrm>
          <a:prstGeom prst="rightArrow">
            <a:avLst/>
          </a:prstGeom>
          <a:solidFill>
            <a:srgbClr val="39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Tree>
    <p:extLst>
      <p:ext uri="{BB962C8B-B14F-4D97-AF65-F5344CB8AC3E}">
        <p14:creationId xmlns:p14="http://schemas.microsoft.com/office/powerpoint/2010/main" val="122325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8.64198E-7 L 0.25 8.64198E-7 " pathEditMode="relative" rAng="0" ptsTypes="AA">
                                      <p:cBhvr>
                                        <p:cTn id="6" dur="2000" fill="hold"/>
                                        <p:tgtEl>
                                          <p:spTgt spid="14"/>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5400000">
            <a:off x="4153042" y="110391"/>
            <a:ext cx="1500165" cy="6854937"/>
          </a:xfrm>
          <a:prstGeom prst="rect">
            <a:avLst/>
          </a:prstGeom>
          <a:solidFill>
            <a:schemeClr val="accent1">
              <a:lumMod val="40000"/>
              <a:lumOff val="60000"/>
            </a:schemeClr>
          </a:solidFill>
          <a:ln w="38100">
            <a:solidFill>
              <a:srgbClr val="FF0000"/>
            </a:solidFill>
            <a:prstDash val="dash"/>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4" name="Rectangle 13"/>
          <p:cNvSpPr/>
          <p:nvPr/>
        </p:nvSpPr>
        <p:spPr>
          <a:xfrm>
            <a:off x="932581" y="987574"/>
            <a:ext cx="921666" cy="2721376"/>
          </a:xfrm>
          <a:prstGeom prst="rect">
            <a:avLst/>
          </a:prstGeom>
          <a:solidFill>
            <a:schemeClr val="bg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2" name="Slide Number Placeholder 1"/>
          <p:cNvSpPr>
            <a:spLocks noGrp="1"/>
          </p:cNvSpPr>
          <p:nvPr>
            <p:ph type="sldNum" sz="quarter" idx="10"/>
          </p:nvPr>
        </p:nvSpPr>
        <p:spPr/>
        <p:txBody>
          <a:bodyPr/>
          <a:lstStyle/>
          <a:p>
            <a:fld id="{2901B45F-83E6-41DD-81FE-3D61A4139122}" type="slidenum">
              <a:rPr lang="en-AU" smtClean="0"/>
              <a:pPr/>
              <a:t>11</a:t>
            </a:fld>
            <a:endParaRPr lang="en-AU"/>
          </a:p>
        </p:txBody>
      </p:sp>
      <p:sp>
        <p:nvSpPr>
          <p:cNvPr id="3" name="Footer Placeholder 2"/>
          <p:cNvSpPr>
            <a:spLocks noGrp="1"/>
          </p:cNvSpPr>
          <p:nvPr>
            <p:ph type="ftr" sz="quarter" idx="11"/>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4" name="Text Placeholder 3"/>
          <p:cNvSpPr>
            <a:spLocks noGrp="1"/>
          </p:cNvSpPr>
          <p:nvPr>
            <p:ph type="body" sz="quarter" idx="12"/>
          </p:nvPr>
        </p:nvSpPr>
        <p:spPr>
          <a:xfrm>
            <a:off x="278946" y="214146"/>
            <a:ext cx="8705279" cy="369460"/>
          </a:xfrm>
        </p:spPr>
        <p:txBody>
          <a:bodyPr/>
          <a:lstStyle/>
          <a:p>
            <a:r>
              <a:rPr lang="en-AU" dirty="0" smtClean="0"/>
              <a:t>Regular researchers</a:t>
            </a:r>
            <a:endParaRPr lang="en-AU" dirty="0"/>
          </a:p>
        </p:txBody>
      </p:sp>
      <p:cxnSp>
        <p:nvCxnSpPr>
          <p:cNvPr id="6" name="Straight Arrow Connector 5"/>
          <p:cNvCxnSpPr/>
          <p:nvPr/>
        </p:nvCxnSpPr>
        <p:spPr>
          <a:xfrm flipV="1">
            <a:off x="985776" y="1059582"/>
            <a:ext cx="0" cy="332075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85776" y="4371950"/>
            <a:ext cx="7192416" cy="838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39071" y="1144142"/>
            <a:ext cx="3273973" cy="646331"/>
          </a:xfrm>
          <a:prstGeom prst="rect">
            <a:avLst/>
          </a:prstGeom>
          <a:noFill/>
        </p:spPr>
        <p:txBody>
          <a:bodyPr wrap="none" lIns="0" tIns="0" rIns="0" bIns="0" rtlCol="0">
            <a:spAutoFit/>
          </a:bodyPr>
          <a:lstStyle/>
          <a:p>
            <a:r>
              <a:rPr lang="en-AU" sz="1400" b="1" dirty="0" smtClean="0">
                <a:solidFill>
                  <a:schemeClr val="tx2"/>
                </a:solidFill>
              </a:rPr>
              <a:t>Big Data – Big Computer – Big Network</a:t>
            </a:r>
          </a:p>
          <a:p>
            <a:r>
              <a:rPr lang="en-AU" sz="1400" dirty="0" smtClean="0">
                <a:solidFill>
                  <a:schemeClr val="tx2"/>
                </a:solidFill>
              </a:rPr>
              <a:t>High Performance Computing (HPC) </a:t>
            </a:r>
            <a:r>
              <a:rPr lang="en-AU" sz="1400" b="1" dirty="0">
                <a:solidFill>
                  <a:schemeClr val="tx2"/>
                </a:solidFill>
              </a:rPr>
              <a:t>f</a:t>
            </a:r>
            <a:r>
              <a:rPr lang="en-AU" sz="1400" b="1" dirty="0" smtClean="0">
                <a:solidFill>
                  <a:schemeClr val="tx2"/>
                </a:solidFill>
              </a:rPr>
              <a:t>acilities</a:t>
            </a:r>
          </a:p>
          <a:p>
            <a:r>
              <a:rPr lang="en-AU" sz="1400" dirty="0" smtClean="0">
                <a:solidFill>
                  <a:schemeClr val="tx2"/>
                </a:solidFill>
              </a:rPr>
              <a:t>Well </a:t>
            </a:r>
            <a:r>
              <a:rPr lang="en-AU" sz="1400" b="1" dirty="0" smtClean="0">
                <a:solidFill>
                  <a:schemeClr val="tx2"/>
                </a:solidFill>
              </a:rPr>
              <a:t>organised</a:t>
            </a:r>
            <a:r>
              <a:rPr lang="en-AU" sz="1400" dirty="0" smtClean="0">
                <a:solidFill>
                  <a:schemeClr val="tx2"/>
                </a:solidFill>
              </a:rPr>
              <a:t> science </a:t>
            </a:r>
            <a:r>
              <a:rPr lang="en-AU" sz="1400" dirty="0" smtClean="0">
                <a:solidFill>
                  <a:schemeClr val="tx2"/>
                </a:solidFill>
              </a:rPr>
              <a:t>disciplines</a:t>
            </a:r>
            <a:endParaRPr lang="en-AU" sz="1400" dirty="0" smtClean="0">
              <a:solidFill>
                <a:schemeClr val="tx2"/>
              </a:solidFill>
            </a:endParaRPr>
          </a:p>
        </p:txBody>
      </p:sp>
      <p:sp>
        <p:nvSpPr>
          <p:cNvPr id="10" name="TextBox 9"/>
          <p:cNvSpPr txBox="1"/>
          <p:nvPr/>
        </p:nvSpPr>
        <p:spPr>
          <a:xfrm>
            <a:off x="337704" y="2715766"/>
            <a:ext cx="558294" cy="430887"/>
          </a:xfrm>
          <a:prstGeom prst="rect">
            <a:avLst/>
          </a:prstGeom>
          <a:noFill/>
        </p:spPr>
        <p:txBody>
          <a:bodyPr wrap="none" lIns="0" tIns="0" rIns="0" bIns="0" rtlCol="0">
            <a:spAutoFit/>
          </a:bodyPr>
          <a:lstStyle/>
          <a:p>
            <a:pPr algn="ctr"/>
            <a:r>
              <a:rPr lang="en-AU" sz="1400" dirty="0" smtClean="0">
                <a:solidFill>
                  <a:schemeClr val="tx2"/>
                </a:solidFill>
              </a:rPr>
              <a:t>Data</a:t>
            </a:r>
            <a:br>
              <a:rPr lang="en-AU" sz="1400" dirty="0" smtClean="0">
                <a:solidFill>
                  <a:schemeClr val="tx2"/>
                </a:solidFill>
              </a:rPr>
            </a:br>
            <a:r>
              <a:rPr lang="en-AU" sz="1400" dirty="0" smtClean="0">
                <a:solidFill>
                  <a:schemeClr val="tx2"/>
                </a:solidFill>
              </a:rPr>
              <a:t>Volume</a:t>
            </a:r>
          </a:p>
        </p:txBody>
      </p:sp>
      <p:sp>
        <p:nvSpPr>
          <p:cNvPr id="12" name="Freeform 11"/>
          <p:cNvSpPr/>
          <p:nvPr/>
        </p:nvSpPr>
        <p:spPr>
          <a:xfrm>
            <a:off x="1273808" y="1336773"/>
            <a:ext cx="6715557" cy="2725334"/>
          </a:xfrm>
          <a:custGeom>
            <a:avLst/>
            <a:gdLst>
              <a:gd name="connsiteX0" fmla="*/ 10486 w 6774651"/>
              <a:gd name="connsiteY0" fmla="*/ 0 h 2074041"/>
              <a:gd name="connsiteX1" fmla="*/ 181654 w 6774651"/>
              <a:gd name="connsiteY1" fmla="*/ 1207189 h 2074041"/>
              <a:gd name="connsiteX2" fmla="*/ 1258214 w 6774651"/>
              <a:gd name="connsiteY2" fmla="*/ 1914385 h 2074041"/>
              <a:gd name="connsiteX3" fmla="*/ 6384259 w 6774651"/>
              <a:gd name="connsiteY3" fmla="*/ 2063031 h 2074041"/>
              <a:gd name="connsiteX4" fmla="*/ 6415790 w 6774651"/>
              <a:gd name="connsiteY4" fmla="*/ 2063031 h 2074041"/>
              <a:gd name="connsiteX5" fmla="*/ 6415790 w 6774651"/>
              <a:gd name="connsiteY5" fmla="*/ 2063031 h 2074041"/>
              <a:gd name="connsiteX0" fmla="*/ 3197 w 6767362"/>
              <a:gd name="connsiteY0" fmla="*/ 0 h 2074041"/>
              <a:gd name="connsiteX1" fmla="*/ 250940 w 6767362"/>
              <a:gd name="connsiteY1" fmla="*/ 1468446 h 2074041"/>
              <a:gd name="connsiteX2" fmla="*/ 1250925 w 6767362"/>
              <a:gd name="connsiteY2" fmla="*/ 1914385 h 2074041"/>
              <a:gd name="connsiteX3" fmla="*/ 6376970 w 6767362"/>
              <a:gd name="connsiteY3" fmla="*/ 2063031 h 2074041"/>
              <a:gd name="connsiteX4" fmla="*/ 6408501 w 6767362"/>
              <a:gd name="connsiteY4" fmla="*/ 2063031 h 2074041"/>
              <a:gd name="connsiteX5" fmla="*/ 6408501 w 6767362"/>
              <a:gd name="connsiteY5" fmla="*/ 2063031 h 2074041"/>
              <a:gd name="connsiteX0" fmla="*/ 17019 w 6727494"/>
              <a:gd name="connsiteY0" fmla="*/ 0 h 2073707"/>
              <a:gd name="connsiteX1" fmla="*/ 264762 w 6727494"/>
              <a:gd name="connsiteY1" fmla="*/ 1468446 h 2073707"/>
              <a:gd name="connsiteX2" fmla="*/ 1989960 w 6727494"/>
              <a:gd name="connsiteY2" fmla="*/ 1918890 h 2073707"/>
              <a:gd name="connsiteX3" fmla="*/ 6390792 w 6727494"/>
              <a:gd name="connsiteY3" fmla="*/ 2063031 h 2073707"/>
              <a:gd name="connsiteX4" fmla="*/ 6422323 w 6727494"/>
              <a:gd name="connsiteY4" fmla="*/ 2063031 h 2073707"/>
              <a:gd name="connsiteX5" fmla="*/ 6422323 w 6727494"/>
              <a:gd name="connsiteY5" fmla="*/ 2063031 h 2073707"/>
              <a:gd name="connsiteX0" fmla="*/ 10530 w 6757040"/>
              <a:gd name="connsiteY0" fmla="*/ 0 h 2019653"/>
              <a:gd name="connsiteX1" fmla="*/ 294308 w 6757040"/>
              <a:gd name="connsiteY1" fmla="*/ 1414392 h 2019653"/>
              <a:gd name="connsiteX2" fmla="*/ 2019506 w 6757040"/>
              <a:gd name="connsiteY2" fmla="*/ 1864836 h 2019653"/>
              <a:gd name="connsiteX3" fmla="*/ 6420338 w 6757040"/>
              <a:gd name="connsiteY3" fmla="*/ 2008977 h 2019653"/>
              <a:gd name="connsiteX4" fmla="*/ 6451869 w 6757040"/>
              <a:gd name="connsiteY4" fmla="*/ 2008977 h 2019653"/>
              <a:gd name="connsiteX5" fmla="*/ 6451869 w 6757040"/>
              <a:gd name="connsiteY5" fmla="*/ 2008977 h 2019653"/>
              <a:gd name="connsiteX0" fmla="*/ 0 w 6746510"/>
              <a:gd name="connsiteY0" fmla="*/ 0 h 2019653"/>
              <a:gd name="connsiteX1" fmla="*/ 283778 w 6746510"/>
              <a:gd name="connsiteY1" fmla="*/ 1414392 h 2019653"/>
              <a:gd name="connsiteX2" fmla="*/ 2008976 w 6746510"/>
              <a:gd name="connsiteY2" fmla="*/ 1864836 h 2019653"/>
              <a:gd name="connsiteX3" fmla="*/ 6409808 w 6746510"/>
              <a:gd name="connsiteY3" fmla="*/ 2008977 h 2019653"/>
              <a:gd name="connsiteX4" fmla="*/ 6441339 w 6746510"/>
              <a:gd name="connsiteY4" fmla="*/ 2008977 h 2019653"/>
              <a:gd name="connsiteX5" fmla="*/ 6441339 w 6746510"/>
              <a:gd name="connsiteY5" fmla="*/ 2008977 h 2019653"/>
              <a:gd name="connsiteX0" fmla="*/ 0 w 6746510"/>
              <a:gd name="connsiteY0" fmla="*/ 0 h 2019653"/>
              <a:gd name="connsiteX1" fmla="*/ 532232 w 6746510"/>
              <a:gd name="connsiteY1" fmla="*/ 1357624 h 2019653"/>
              <a:gd name="connsiteX2" fmla="*/ 2008976 w 6746510"/>
              <a:gd name="connsiteY2" fmla="*/ 1864836 h 2019653"/>
              <a:gd name="connsiteX3" fmla="*/ 6409808 w 6746510"/>
              <a:gd name="connsiteY3" fmla="*/ 2008977 h 2019653"/>
              <a:gd name="connsiteX4" fmla="*/ 6441339 w 6746510"/>
              <a:gd name="connsiteY4" fmla="*/ 2008977 h 2019653"/>
              <a:gd name="connsiteX5" fmla="*/ 6441339 w 6746510"/>
              <a:gd name="connsiteY5" fmla="*/ 2008977 h 2019653"/>
              <a:gd name="connsiteX0" fmla="*/ 0 w 6734806"/>
              <a:gd name="connsiteY0" fmla="*/ 0 h 2020396"/>
              <a:gd name="connsiteX1" fmla="*/ 532232 w 6734806"/>
              <a:gd name="connsiteY1" fmla="*/ 1357624 h 2020396"/>
              <a:gd name="connsiteX2" fmla="*/ 2167083 w 6734806"/>
              <a:gd name="connsiteY2" fmla="*/ 1854819 h 2020396"/>
              <a:gd name="connsiteX3" fmla="*/ 6409808 w 6734806"/>
              <a:gd name="connsiteY3" fmla="*/ 2008977 h 2020396"/>
              <a:gd name="connsiteX4" fmla="*/ 6441339 w 6734806"/>
              <a:gd name="connsiteY4" fmla="*/ 2008977 h 2020396"/>
              <a:gd name="connsiteX5" fmla="*/ 6441339 w 6734806"/>
              <a:gd name="connsiteY5" fmla="*/ 2008977 h 2020396"/>
              <a:gd name="connsiteX0" fmla="*/ 0 w 6734806"/>
              <a:gd name="connsiteY0" fmla="*/ 0 h 2020396"/>
              <a:gd name="connsiteX1" fmla="*/ 395250 w 6734806"/>
              <a:gd name="connsiteY1" fmla="*/ 1436382 h 2020396"/>
              <a:gd name="connsiteX2" fmla="*/ 2167083 w 6734806"/>
              <a:gd name="connsiteY2" fmla="*/ 1854819 h 2020396"/>
              <a:gd name="connsiteX3" fmla="*/ 6409808 w 6734806"/>
              <a:gd name="connsiteY3" fmla="*/ 2008977 h 2020396"/>
              <a:gd name="connsiteX4" fmla="*/ 6441339 w 6734806"/>
              <a:gd name="connsiteY4" fmla="*/ 2008977 h 2020396"/>
              <a:gd name="connsiteX5" fmla="*/ 6441339 w 6734806"/>
              <a:gd name="connsiteY5" fmla="*/ 2008977 h 202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4806" h="2020396">
                <a:moveTo>
                  <a:pt x="0" y="0"/>
                </a:moveTo>
                <a:cubicBezTo>
                  <a:pt x="17641" y="444062"/>
                  <a:pt x="34070" y="1127246"/>
                  <a:pt x="395250" y="1436382"/>
                </a:cubicBezTo>
                <a:cubicBezTo>
                  <a:pt x="756430" y="1745518"/>
                  <a:pt x="1164657" y="1759387"/>
                  <a:pt x="2167083" y="1854819"/>
                </a:cubicBezTo>
                <a:cubicBezTo>
                  <a:pt x="3169509" y="1950251"/>
                  <a:pt x="5697432" y="1983284"/>
                  <a:pt x="6409808" y="2008977"/>
                </a:cubicBezTo>
                <a:cubicBezTo>
                  <a:pt x="7122184" y="2034670"/>
                  <a:pt x="6441339" y="2008977"/>
                  <a:pt x="6441339" y="2008977"/>
                </a:cubicBezTo>
                <a:lnTo>
                  <a:pt x="6441339" y="2008977"/>
                </a:lnTo>
              </a:path>
            </a:pathLst>
          </a:cu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3803528" y="4491136"/>
            <a:ext cx="1010661" cy="215444"/>
          </a:xfrm>
          <a:prstGeom prst="rect">
            <a:avLst/>
          </a:prstGeom>
          <a:noFill/>
        </p:spPr>
        <p:txBody>
          <a:bodyPr wrap="none" lIns="0" tIns="0" rIns="0" bIns="0" rtlCol="0">
            <a:spAutoFit/>
          </a:bodyPr>
          <a:lstStyle/>
          <a:p>
            <a:r>
              <a:rPr lang="en-AU" sz="1400" dirty="0" smtClean="0">
                <a:solidFill>
                  <a:schemeClr val="tx2"/>
                </a:solidFill>
              </a:rPr>
              <a:t># Researchers</a:t>
            </a:r>
          </a:p>
        </p:txBody>
      </p:sp>
      <p:sp>
        <p:nvSpPr>
          <p:cNvPr id="19" name="TextBox 18"/>
          <p:cNvSpPr txBox="1"/>
          <p:nvPr/>
        </p:nvSpPr>
        <p:spPr>
          <a:xfrm>
            <a:off x="4951338" y="2987614"/>
            <a:ext cx="3130152" cy="861774"/>
          </a:xfrm>
          <a:prstGeom prst="rect">
            <a:avLst/>
          </a:prstGeom>
          <a:noFill/>
        </p:spPr>
        <p:txBody>
          <a:bodyPr wrap="none" lIns="0" tIns="0" rIns="0" bIns="0" rtlCol="0">
            <a:spAutoFit/>
          </a:bodyPr>
          <a:lstStyle/>
          <a:p>
            <a:r>
              <a:rPr lang="en-AU" sz="1400" dirty="0" smtClean="0">
                <a:solidFill>
                  <a:schemeClr val="tx2"/>
                </a:solidFill>
              </a:rPr>
              <a:t>Medium, Small Data</a:t>
            </a:r>
          </a:p>
          <a:p>
            <a:r>
              <a:rPr lang="en-AU" sz="1400" dirty="0" smtClean="0">
                <a:solidFill>
                  <a:schemeClr val="tx2"/>
                </a:solidFill>
              </a:rPr>
              <a:t>Few standards, diverse </a:t>
            </a:r>
            <a:r>
              <a:rPr lang="en-AU" sz="1400" dirty="0" smtClean="0">
                <a:solidFill>
                  <a:schemeClr val="tx2"/>
                </a:solidFill>
              </a:rPr>
              <a:t>sources, non-digital</a:t>
            </a:r>
            <a:endParaRPr lang="en-AU" sz="1400" dirty="0" smtClean="0">
              <a:solidFill>
                <a:schemeClr val="tx2"/>
              </a:solidFill>
            </a:endParaRPr>
          </a:p>
          <a:p>
            <a:r>
              <a:rPr lang="en-AU" sz="1400" b="1" dirty="0" smtClean="0">
                <a:solidFill>
                  <a:schemeClr val="tx2"/>
                </a:solidFill>
              </a:rPr>
              <a:t>Lower adoption </a:t>
            </a:r>
            <a:r>
              <a:rPr lang="en-AU" sz="1400" dirty="0" smtClean="0">
                <a:solidFill>
                  <a:schemeClr val="tx2"/>
                </a:solidFill>
              </a:rPr>
              <a:t>of digital tools, methods</a:t>
            </a:r>
            <a:endParaRPr lang="en-AU" sz="1400" dirty="0" smtClean="0">
              <a:solidFill>
                <a:schemeClr val="tx2"/>
              </a:solidFill>
            </a:endParaRPr>
          </a:p>
          <a:p>
            <a:r>
              <a:rPr lang="en-AU" sz="1400" dirty="0" smtClean="0">
                <a:solidFill>
                  <a:schemeClr val="tx2"/>
                </a:solidFill>
              </a:rPr>
              <a:t>Humanities, Arts, Social </a:t>
            </a:r>
            <a:r>
              <a:rPr lang="en-AU" sz="1400" dirty="0" smtClean="0">
                <a:solidFill>
                  <a:schemeClr val="tx2"/>
                </a:solidFill>
              </a:rPr>
              <a:t>Science (HASS)</a:t>
            </a:r>
            <a:endParaRPr lang="en-AU" sz="1400" dirty="0" smtClean="0">
              <a:solidFill>
                <a:schemeClr val="tx2"/>
              </a:solidFill>
            </a:endParaRPr>
          </a:p>
        </p:txBody>
      </p:sp>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32058" y="1880045"/>
            <a:ext cx="880146" cy="350684"/>
          </a:xfrm>
          <a:prstGeom prst="rect">
            <a:avLst/>
          </a:prstGeom>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8069" y="1909951"/>
            <a:ext cx="1229258" cy="312149"/>
          </a:xfrm>
          <a:prstGeom prst="rect">
            <a:avLst/>
          </a:prstGeom>
        </p:spPr>
      </p:pic>
    </p:spTree>
    <p:extLst>
      <p:ext uri="{BB962C8B-B14F-4D97-AF65-F5344CB8AC3E}">
        <p14:creationId xmlns:p14="http://schemas.microsoft.com/office/powerpoint/2010/main" val="149177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Callout 31"/>
          <p:cNvSpPr/>
          <p:nvPr/>
        </p:nvSpPr>
        <p:spPr>
          <a:xfrm>
            <a:off x="3665487" y="2130459"/>
            <a:ext cx="963079" cy="877613"/>
          </a:xfrm>
          <a:prstGeom prst="wedgeEllipseCallout">
            <a:avLst>
              <a:gd name="adj1" fmla="val 84480"/>
              <a:gd name="adj2" fmla="val 225"/>
            </a:avLst>
          </a:prstGeom>
          <a:solidFill>
            <a:schemeClr val="accent4">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graphicFrame>
        <p:nvGraphicFramePr>
          <p:cNvPr id="7" name="Diagram 6"/>
          <p:cNvGraphicFramePr/>
          <p:nvPr>
            <p:extLst>
              <p:ext uri="{D42A27DB-BD31-4B8C-83A1-F6EECF244321}">
                <p14:modId xmlns:p14="http://schemas.microsoft.com/office/powerpoint/2010/main" val="3692596087"/>
              </p:ext>
            </p:extLst>
          </p:nvPr>
        </p:nvGraphicFramePr>
        <p:xfrm>
          <a:off x="3822115" y="623539"/>
          <a:ext cx="5918200" cy="3945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Oval Callout 27"/>
          <p:cNvSpPr/>
          <p:nvPr/>
        </p:nvSpPr>
        <p:spPr>
          <a:xfrm>
            <a:off x="4107717" y="3239287"/>
            <a:ext cx="963079" cy="877613"/>
          </a:xfrm>
          <a:prstGeom prst="wedgeEllipseCallout">
            <a:avLst>
              <a:gd name="adj1" fmla="val 79569"/>
              <a:gd name="adj2" fmla="val -3967"/>
            </a:avLst>
          </a:prstGeom>
          <a:solidFill>
            <a:schemeClr val="accent4">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27" name="Oval Callout 26"/>
          <p:cNvSpPr/>
          <p:nvPr/>
        </p:nvSpPr>
        <p:spPr>
          <a:xfrm>
            <a:off x="1561651" y="1550467"/>
            <a:ext cx="1116942" cy="1017822"/>
          </a:xfrm>
          <a:prstGeom prst="wedgeEllipseCallout">
            <a:avLst>
              <a:gd name="adj1" fmla="val 139058"/>
              <a:gd name="adj2" fmla="val 34302"/>
            </a:avLst>
          </a:prstGeom>
          <a:solidFill>
            <a:schemeClr val="accent4">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26" name="Oval Callout 25"/>
          <p:cNvSpPr/>
          <p:nvPr/>
        </p:nvSpPr>
        <p:spPr>
          <a:xfrm>
            <a:off x="4088814" y="935421"/>
            <a:ext cx="963079" cy="877613"/>
          </a:xfrm>
          <a:prstGeom prst="wedgeEllipseCallout">
            <a:avLst>
              <a:gd name="adj1" fmla="val 81752"/>
              <a:gd name="adj2" fmla="val 16991"/>
            </a:avLst>
          </a:prstGeom>
          <a:solidFill>
            <a:schemeClr val="accent4">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2" name="Slide Number Placeholder 1"/>
          <p:cNvSpPr>
            <a:spLocks noGrp="1"/>
          </p:cNvSpPr>
          <p:nvPr>
            <p:ph type="sldNum" sz="quarter" idx="10"/>
          </p:nvPr>
        </p:nvSpPr>
        <p:spPr/>
        <p:txBody>
          <a:bodyPr/>
          <a:lstStyle/>
          <a:p>
            <a:fld id="{2901B45F-83E6-41DD-81FE-3D61A4139122}" type="slidenum">
              <a:rPr lang="en-AU" smtClean="0"/>
              <a:pPr/>
              <a:t>12</a:t>
            </a:fld>
            <a:endParaRPr lang="en-AU"/>
          </a:p>
        </p:txBody>
      </p:sp>
      <p:sp>
        <p:nvSpPr>
          <p:cNvPr id="3" name="Footer Placeholder 2"/>
          <p:cNvSpPr>
            <a:spLocks noGrp="1"/>
          </p:cNvSpPr>
          <p:nvPr>
            <p:ph type="ftr" sz="quarter" idx="11"/>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4" name="Text Placeholder 3"/>
          <p:cNvSpPr>
            <a:spLocks noGrp="1"/>
          </p:cNvSpPr>
          <p:nvPr>
            <p:ph type="body" sz="quarter" idx="12"/>
          </p:nvPr>
        </p:nvSpPr>
        <p:spPr>
          <a:xfrm>
            <a:off x="176749" y="237221"/>
            <a:ext cx="8460416" cy="732508"/>
          </a:xfrm>
        </p:spPr>
        <p:txBody>
          <a:bodyPr/>
          <a:lstStyle/>
          <a:p>
            <a:r>
              <a:rPr lang="en-AU" dirty="0" err="1" smtClean="0"/>
              <a:t>Cloudstor</a:t>
            </a:r>
            <a:r>
              <a:rPr lang="en-AU" dirty="0" smtClean="0"/>
              <a:t> – not just storage – new partnerships  </a:t>
            </a:r>
            <a:endParaRPr lang="en-AU" dirty="0"/>
          </a:p>
        </p:txBody>
      </p:sp>
      <p:sp>
        <p:nvSpPr>
          <p:cNvPr id="8" name="L-Shape 7"/>
          <p:cNvSpPr/>
          <p:nvPr/>
        </p:nvSpPr>
        <p:spPr>
          <a:xfrm>
            <a:off x="3822115" y="2319896"/>
            <a:ext cx="630766" cy="491066"/>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9" name="Rectangle 8"/>
          <p:cNvSpPr/>
          <p:nvPr/>
        </p:nvSpPr>
        <p:spPr>
          <a:xfrm>
            <a:off x="4088815" y="2319896"/>
            <a:ext cx="364065" cy="22436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0" name="Rectangle 9"/>
          <p:cNvSpPr/>
          <p:nvPr/>
        </p:nvSpPr>
        <p:spPr>
          <a:xfrm>
            <a:off x="4241216" y="1374804"/>
            <a:ext cx="630765" cy="25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1" name="Rectangle 10"/>
          <p:cNvSpPr/>
          <p:nvPr/>
        </p:nvSpPr>
        <p:spPr>
          <a:xfrm>
            <a:off x="4241215" y="1099483"/>
            <a:ext cx="630765" cy="25415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2" name="Rectangle 11"/>
          <p:cNvSpPr/>
          <p:nvPr/>
        </p:nvSpPr>
        <p:spPr>
          <a:xfrm>
            <a:off x="4281434" y="3412829"/>
            <a:ext cx="630765" cy="25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3" name="Rectangle 12"/>
          <p:cNvSpPr/>
          <p:nvPr/>
        </p:nvSpPr>
        <p:spPr>
          <a:xfrm>
            <a:off x="4281434" y="3694758"/>
            <a:ext cx="313266" cy="254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6" name="Rectangle 15"/>
          <p:cNvSpPr/>
          <p:nvPr/>
        </p:nvSpPr>
        <p:spPr>
          <a:xfrm>
            <a:off x="4628566" y="3694758"/>
            <a:ext cx="283633" cy="25415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7" name="Rectangle 16"/>
          <p:cNvSpPr/>
          <p:nvPr/>
        </p:nvSpPr>
        <p:spPr>
          <a:xfrm>
            <a:off x="4601048" y="3590629"/>
            <a:ext cx="338667" cy="177800"/>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rPr>
              <a:t>S3</a:t>
            </a:r>
            <a:endParaRPr lang="en-AU" sz="1200" dirty="0" smtClean="0">
              <a:solidFill>
                <a:schemeClr val="bg1"/>
              </a:solidFill>
            </a:endParaRPr>
          </a:p>
        </p:txBody>
      </p:sp>
      <p:sp>
        <p:nvSpPr>
          <p:cNvPr id="18" name="Rectangle 17"/>
          <p:cNvSpPr/>
          <p:nvPr/>
        </p:nvSpPr>
        <p:spPr>
          <a:xfrm>
            <a:off x="4421130" y="1264737"/>
            <a:ext cx="338667" cy="177800"/>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solidFill>
                  <a:schemeClr val="bg1"/>
                </a:solidFill>
              </a:rPr>
              <a:t>S3</a:t>
            </a:r>
            <a:endParaRPr lang="en-AU" sz="1200" dirty="0" smtClean="0">
              <a:solidFill>
                <a:schemeClr val="bg1"/>
              </a:solidFill>
            </a:endParaRPr>
          </a:p>
        </p:txBody>
      </p:sp>
      <p:sp>
        <p:nvSpPr>
          <p:cNvPr id="20" name="TextBox 19"/>
          <p:cNvSpPr txBox="1"/>
          <p:nvPr/>
        </p:nvSpPr>
        <p:spPr>
          <a:xfrm>
            <a:off x="2725367" y="856267"/>
            <a:ext cx="1273490" cy="430887"/>
          </a:xfrm>
          <a:prstGeom prst="rect">
            <a:avLst/>
          </a:prstGeom>
          <a:noFill/>
          <a:ln>
            <a:solidFill>
              <a:schemeClr val="accent2">
                <a:lumMod val="60000"/>
                <a:lumOff val="40000"/>
              </a:schemeClr>
            </a:solidFill>
          </a:ln>
        </p:spPr>
        <p:txBody>
          <a:bodyPr wrap="none" lIns="0" tIns="0" rIns="0" bIns="0" rtlCol="0">
            <a:spAutoFit/>
          </a:bodyPr>
          <a:lstStyle/>
          <a:p>
            <a:r>
              <a:rPr lang="en-AU" sz="1400" b="1" dirty="0" err="1" smtClean="0">
                <a:solidFill>
                  <a:schemeClr val="tx2"/>
                </a:solidFill>
              </a:rPr>
              <a:t>FigShare</a:t>
            </a:r>
            <a:r>
              <a:rPr lang="en-AU" sz="1400" b="1" dirty="0" smtClean="0">
                <a:solidFill>
                  <a:schemeClr val="tx2"/>
                </a:solidFill>
              </a:rPr>
              <a:t>, OSF  </a:t>
            </a:r>
            <a:br>
              <a:rPr lang="en-AU" sz="1400" b="1" dirty="0" smtClean="0">
                <a:solidFill>
                  <a:schemeClr val="tx2"/>
                </a:solidFill>
              </a:rPr>
            </a:br>
            <a:r>
              <a:rPr lang="en-AU" sz="1400" b="1" dirty="0" err="1" smtClean="0">
                <a:solidFill>
                  <a:schemeClr val="tx2">
                    <a:lumMod val="40000"/>
                    <a:lumOff val="60000"/>
                  </a:schemeClr>
                </a:solidFill>
              </a:rPr>
              <a:t>Kaltura</a:t>
            </a:r>
            <a:r>
              <a:rPr lang="en-AU" sz="1400" b="1" dirty="0" smtClean="0">
                <a:solidFill>
                  <a:schemeClr val="tx2">
                    <a:lumMod val="40000"/>
                    <a:lumOff val="60000"/>
                  </a:schemeClr>
                </a:solidFill>
              </a:rPr>
              <a:t>, archives </a:t>
            </a:r>
            <a:endParaRPr lang="en-AU" sz="1400" b="1" dirty="0" smtClean="0">
              <a:solidFill>
                <a:schemeClr val="tx2">
                  <a:lumMod val="40000"/>
                  <a:lumOff val="60000"/>
                </a:schemeClr>
              </a:solidFill>
            </a:endParaRPr>
          </a:p>
        </p:txBody>
      </p:sp>
      <p:sp>
        <p:nvSpPr>
          <p:cNvPr id="21" name="TextBox 20"/>
          <p:cNvSpPr txBox="1"/>
          <p:nvPr/>
        </p:nvSpPr>
        <p:spPr>
          <a:xfrm>
            <a:off x="2578206" y="2596272"/>
            <a:ext cx="911596" cy="430887"/>
          </a:xfrm>
          <a:prstGeom prst="rect">
            <a:avLst/>
          </a:prstGeom>
          <a:noFill/>
        </p:spPr>
        <p:txBody>
          <a:bodyPr wrap="none" lIns="0" tIns="0" rIns="0" bIns="0" rtlCol="0">
            <a:spAutoFit/>
          </a:bodyPr>
          <a:lstStyle/>
          <a:p>
            <a:r>
              <a:rPr lang="en-AU" sz="1400" b="1" dirty="0" smtClean="0">
                <a:solidFill>
                  <a:schemeClr val="tx2"/>
                </a:solidFill>
              </a:rPr>
              <a:t>Collections</a:t>
            </a:r>
            <a:br>
              <a:rPr lang="en-AU" sz="1400" b="1" dirty="0" smtClean="0">
                <a:solidFill>
                  <a:schemeClr val="tx2"/>
                </a:solidFill>
              </a:rPr>
            </a:br>
            <a:r>
              <a:rPr lang="en-AU" sz="1400" b="1" dirty="0" err="1" smtClean="0">
                <a:solidFill>
                  <a:schemeClr val="tx2">
                    <a:lumMod val="40000"/>
                    <a:lumOff val="60000"/>
                  </a:schemeClr>
                </a:solidFill>
              </a:rPr>
              <a:t>RaID</a:t>
            </a:r>
            <a:r>
              <a:rPr lang="en-AU" sz="1400" b="1" dirty="0" smtClean="0">
                <a:solidFill>
                  <a:schemeClr val="tx2">
                    <a:lumMod val="40000"/>
                    <a:lumOff val="60000"/>
                  </a:schemeClr>
                </a:solidFill>
              </a:rPr>
              <a:t>, ORCID</a:t>
            </a:r>
            <a:endParaRPr lang="en-AU" sz="1400" b="1" dirty="0" smtClean="0">
              <a:solidFill>
                <a:schemeClr val="tx2"/>
              </a:solidFill>
            </a:endParaRPr>
          </a:p>
        </p:txBody>
      </p:sp>
      <p:sp>
        <p:nvSpPr>
          <p:cNvPr id="22" name="TextBox 21"/>
          <p:cNvSpPr txBox="1"/>
          <p:nvPr/>
        </p:nvSpPr>
        <p:spPr>
          <a:xfrm>
            <a:off x="1522058" y="3298132"/>
            <a:ext cx="2402774" cy="861774"/>
          </a:xfrm>
          <a:prstGeom prst="rect">
            <a:avLst/>
          </a:prstGeom>
          <a:noFill/>
        </p:spPr>
        <p:txBody>
          <a:bodyPr wrap="none" lIns="0" tIns="0" rIns="0" bIns="0" rtlCol="0">
            <a:spAutoFit/>
          </a:bodyPr>
          <a:lstStyle/>
          <a:p>
            <a:r>
              <a:rPr lang="en-AU" sz="1400" b="1" dirty="0" smtClean="0">
                <a:solidFill>
                  <a:schemeClr val="tx2"/>
                </a:solidFill>
              </a:rPr>
              <a:t>OpenStack, Institutional Storage</a:t>
            </a:r>
            <a:br>
              <a:rPr lang="en-AU" sz="1400" b="1" dirty="0" smtClean="0">
                <a:solidFill>
                  <a:schemeClr val="tx2"/>
                </a:solidFill>
              </a:rPr>
            </a:br>
            <a:r>
              <a:rPr lang="en-AU" sz="1400" b="1" dirty="0" smtClean="0">
                <a:solidFill>
                  <a:schemeClr val="tx2"/>
                </a:solidFill>
              </a:rPr>
              <a:t>Rocket upload</a:t>
            </a:r>
          </a:p>
          <a:p>
            <a:r>
              <a:rPr lang="en-AU" sz="1400" b="1" dirty="0" smtClean="0">
                <a:solidFill>
                  <a:schemeClr val="tx2">
                    <a:lumMod val="40000"/>
                    <a:lumOff val="60000"/>
                  </a:schemeClr>
                </a:solidFill>
              </a:rPr>
              <a:t>HPC access/upload</a:t>
            </a:r>
            <a:br>
              <a:rPr lang="en-AU" sz="1400" b="1" dirty="0" smtClean="0">
                <a:solidFill>
                  <a:schemeClr val="tx2">
                    <a:lumMod val="40000"/>
                    <a:lumOff val="60000"/>
                  </a:schemeClr>
                </a:solidFill>
              </a:rPr>
            </a:br>
            <a:r>
              <a:rPr lang="en-AU" sz="1400" b="1" dirty="0" smtClean="0">
                <a:solidFill>
                  <a:schemeClr val="tx2">
                    <a:lumMod val="40000"/>
                    <a:lumOff val="60000"/>
                  </a:schemeClr>
                </a:solidFill>
              </a:rPr>
              <a:t>Commercial Cloud ?</a:t>
            </a:r>
            <a:endParaRPr lang="en-AU" sz="1400" b="1" dirty="0" smtClean="0">
              <a:solidFill>
                <a:schemeClr val="tx2">
                  <a:lumMod val="40000"/>
                  <a:lumOff val="60000"/>
                </a:schemeClr>
              </a:solidFill>
            </a:endParaRPr>
          </a:p>
        </p:txBody>
      </p:sp>
      <p:pic>
        <p:nvPicPr>
          <p:cNvPr id="1026" name="Picture 2" descr="Image result for cloudstor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72987" y="2337878"/>
            <a:ext cx="1705840" cy="412767"/>
          </a:xfrm>
          <a:prstGeom prst="rect">
            <a:avLst/>
          </a:prstGeom>
          <a:noFill/>
          <a:extLst>
            <a:ext uri="{909E8E84-426E-40DD-AFC4-6F175D3DCCD1}">
              <a14:hiddenFill xmlns:a14="http://schemas.microsoft.com/office/drawing/2010/main">
                <a:solidFill>
                  <a:srgbClr val="FFFFFF"/>
                </a:solidFill>
              </a14:hiddenFill>
            </a:ext>
          </a:extLst>
        </p:spPr>
      </p:pic>
      <p:sp>
        <p:nvSpPr>
          <p:cNvPr id="30" name="L-Shape 29"/>
          <p:cNvSpPr/>
          <p:nvPr/>
        </p:nvSpPr>
        <p:spPr>
          <a:xfrm>
            <a:off x="1676978" y="1841076"/>
            <a:ext cx="555371" cy="437893"/>
          </a:xfrm>
          <a:prstGeom prst="corner">
            <a:avLst>
              <a:gd name="adj1" fmla="val 4686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31" name="L-Shape 30"/>
          <p:cNvSpPr/>
          <p:nvPr/>
        </p:nvSpPr>
        <p:spPr>
          <a:xfrm rot="10800000">
            <a:off x="1913959" y="1841076"/>
            <a:ext cx="549217" cy="437892"/>
          </a:xfrm>
          <a:prstGeom prst="corner">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33" name="TextBox 32"/>
          <p:cNvSpPr txBox="1"/>
          <p:nvPr/>
        </p:nvSpPr>
        <p:spPr>
          <a:xfrm>
            <a:off x="176749" y="1510458"/>
            <a:ext cx="1448025" cy="646331"/>
          </a:xfrm>
          <a:prstGeom prst="rect">
            <a:avLst/>
          </a:prstGeom>
          <a:noFill/>
        </p:spPr>
        <p:txBody>
          <a:bodyPr wrap="none" lIns="0" tIns="0" rIns="0" bIns="0" rtlCol="0">
            <a:spAutoFit/>
          </a:bodyPr>
          <a:lstStyle/>
          <a:p>
            <a:r>
              <a:rPr lang="en-AU" sz="1400" b="1" dirty="0" err="1" smtClean="0">
                <a:solidFill>
                  <a:schemeClr val="tx2">
                    <a:lumMod val="40000"/>
                    <a:lumOff val="60000"/>
                  </a:schemeClr>
                </a:solidFill>
              </a:rPr>
              <a:t>Jupyter</a:t>
            </a:r>
            <a:r>
              <a:rPr lang="en-AU" sz="1400" b="1" dirty="0" smtClean="0">
                <a:solidFill>
                  <a:schemeClr val="tx2">
                    <a:lumMod val="40000"/>
                    <a:lumOff val="60000"/>
                  </a:schemeClr>
                </a:solidFill>
              </a:rPr>
              <a:t> Notebooks</a:t>
            </a:r>
          </a:p>
          <a:p>
            <a:r>
              <a:rPr lang="en-AU" sz="1400" b="1" dirty="0" smtClean="0">
                <a:solidFill>
                  <a:schemeClr val="tx2">
                    <a:lumMod val="40000"/>
                    <a:lumOff val="60000"/>
                  </a:schemeClr>
                </a:solidFill>
              </a:rPr>
              <a:t>R, Python</a:t>
            </a:r>
          </a:p>
          <a:p>
            <a:r>
              <a:rPr lang="en-AU" sz="1400" b="1" dirty="0" smtClean="0">
                <a:solidFill>
                  <a:schemeClr val="tx2">
                    <a:lumMod val="40000"/>
                    <a:lumOff val="60000"/>
                  </a:schemeClr>
                </a:solidFill>
              </a:rPr>
              <a:t>Office in Cloud</a:t>
            </a:r>
            <a:endParaRPr lang="en-AU" sz="1400" b="1" dirty="0" smtClean="0">
              <a:solidFill>
                <a:schemeClr val="tx2">
                  <a:lumMod val="40000"/>
                  <a:lumOff val="60000"/>
                </a:schemeClr>
              </a:solidFill>
            </a:endParaRPr>
          </a:p>
        </p:txBody>
      </p:sp>
      <p:pic>
        <p:nvPicPr>
          <p:cNvPr id="35" name="Picture 3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103" y="4414064"/>
            <a:ext cx="718882" cy="307637"/>
          </a:xfrm>
          <a:prstGeom prst="rect">
            <a:avLst/>
          </a:prstGeom>
        </p:spPr>
      </p:pic>
      <p:pic>
        <p:nvPicPr>
          <p:cNvPr id="1032" name="Picture 8" descr="https://static.wixstatic.com/media/ea4a8d_a8563c8111544d81b0d0101344b08a4f~mv2.png/v1/fill/w_536,h_304,al_c,usm_0.66_1.00_0.01/ea4a8d_a8563c8111544d81b0d0101344b08a4f~mv2.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09583" y="4439909"/>
            <a:ext cx="451273" cy="2559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cta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461207" y="4438974"/>
            <a:ext cx="1170208" cy="26175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709874" y="4485287"/>
            <a:ext cx="1091261" cy="215444"/>
          </a:xfrm>
          <a:prstGeom prst="rect">
            <a:avLst/>
          </a:prstGeom>
          <a:noFill/>
        </p:spPr>
        <p:txBody>
          <a:bodyPr wrap="none" lIns="0" tIns="0" rIns="0" bIns="0" rtlCol="0">
            <a:spAutoFit/>
          </a:bodyPr>
          <a:lstStyle/>
          <a:p>
            <a:r>
              <a:rPr lang="en-AU" sz="1400" b="1" dirty="0" smtClean="0">
                <a:solidFill>
                  <a:schemeClr val="tx2"/>
                </a:solidFill>
              </a:rPr>
              <a:t>… and more … </a:t>
            </a:r>
            <a:endParaRPr lang="en-AU" sz="1400" b="1" dirty="0" smtClean="0">
              <a:solidFill>
                <a:schemeClr val="tx2"/>
              </a:solidFill>
            </a:endParaRPr>
          </a:p>
        </p:txBody>
      </p:sp>
      <p:pic>
        <p:nvPicPr>
          <p:cNvPr id="38" name="Picture 3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843903" y="4457482"/>
            <a:ext cx="984853" cy="228740"/>
          </a:xfrm>
          <a:prstGeom prst="rect">
            <a:avLst/>
          </a:prstGeom>
        </p:spPr>
      </p:pic>
    </p:spTree>
    <p:extLst>
      <p:ext uri="{BB962C8B-B14F-4D97-AF65-F5344CB8AC3E}">
        <p14:creationId xmlns:p14="http://schemas.microsoft.com/office/powerpoint/2010/main" val="348650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dgm id="{379CA6E6-87D8-4D52-A276-B1ED642135CD}"/>
                                            </p:graphicEl>
                                          </p:spTgt>
                                        </p:tgtEl>
                                        <p:attrNameLst>
                                          <p:attrName>style.visibility</p:attrName>
                                        </p:attrNameLst>
                                      </p:cBhvr>
                                      <p:to>
                                        <p:strVal val="visible"/>
                                      </p:to>
                                    </p:set>
                                    <p:animEffect transition="in" filter="fade">
                                      <p:cBhvr>
                                        <p:cTn id="7" dur="500"/>
                                        <p:tgtEl>
                                          <p:spTgt spid="7">
                                            <p:graphicEl>
                                              <a:dgm id="{379CA6E6-87D8-4D52-A276-B1ED642135C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79E0A44C-957C-4C48-AF47-8B0893388FD2}"/>
                                            </p:graphicEl>
                                          </p:spTgt>
                                        </p:tgtEl>
                                        <p:attrNameLst>
                                          <p:attrName>style.visibility</p:attrName>
                                        </p:attrNameLst>
                                      </p:cBhvr>
                                      <p:to>
                                        <p:strVal val="visible"/>
                                      </p:to>
                                    </p:set>
                                    <p:animEffect transition="in" filter="fade">
                                      <p:cBhvr>
                                        <p:cTn id="12" dur="500"/>
                                        <p:tgtEl>
                                          <p:spTgt spid="7">
                                            <p:graphicEl>
                                              <a:dgm id="{79E0A44C-957C-4C48-AF47-8B0893388FD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641CEDA7-B2A5-4221-B388-6C8709420E74}"/>
                                            </p:graphicEl>
                                          </p:spTgt>
                                        </p:tgtEl>
                                        <p:attrNameLst>
                                          <p:attrName>style.visibility</p:attrName>
                                        </p:attrNameLst>
                                      </p:cBhvr>
                                      <p:to>
                                        <p:strVal val="visible"/>
                                      </p:to>
                                    </p:set>
                                    <p:animEffect transition="in" filter="fade">
                                      <p:cBhvr>
                                        <p:cTn id="17" dur="500"/>
                                        <p:tgtEl>
                                          <p:spTgt spid="7">
                                            <p:graphicEl>
                                              <a:dgm id="{641CEDA7-B2A5-4221-B388-6C8709420E7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C89C6719-09D9-4AD3-8861-74D26BE9FE64}"/>
                                            </p:graphicEl>
                                          </p:spTgt>
                                        </p:tgtEl>
                                        <p:attrNameLst>
                                          <p:attrName>style.visibility</p:attrName>
                                        </p:attrNameLst>
                                      </p:cBhvr>
                                      <p:to>
                                        <p:strVal val="visible"/>
                                      </p:to>
                                    </p:set>
                                    <p:animEffect transition="in" filter="fade">
                                      <p:cBhvr>
                                        <p:cTn id="22" dur="500"/>
                                        <p:tgtEl>
                                          <p:spTgt spid="7">
                                            <p:graphicEl>
                                              <a:dgm id="{C89C6719-09D9-4AD3-8861-74D26BE9FE6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777A66F3-C9D5-46B9-9624-7EBEDA15BB19}"/>
                                            </p:graphicEl>
                                          </p:spTgt>
                                        </p:tgtEl>
                                        <p:attrNameLst>
                                          <p:attrName>style.visibility</p:attrName>
                                        </p:attrNameLst>
                                      </p:cBhvr>
                                      <p:to>
                                        <p:strVal val="visible"/>
                                      </p:to>
                                    </p:set>
                                    <p:animEffect transition="in" filter="fade">
                                      <p:cBhvr>
                                        <p:cTn id="27" dur="500"/>
                                        <p:tgtEl>
                                          <p:spTgt spid="7">
                                            <p:graphicEl>
                                              <a:dgm id="{777A66F3-C9D5-46B9-9624-7EBEDA15BB1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60BF19EE-8604-4447-9D57-D16596F35201}"/>
                                            </p:graphicEl>
                                          </p:spTgt>
                                        </p:tgtEl>
                                        <p:attrNameLst>
                                          <p:attrName>style.visibility</p:attrName>
                                        </p:attrNameLst>
                                      </p:cBhvr>
                                      <p:to>
                                        <p:strVal val="visible"/>
                                      </p:to>
                                    </p:set>
                                    <p:animEffect transition="in" filter="fade">
                                      <p:cBhvr>
                                        <p:cTn id="32" dur="500"/>
                                        <p:tgtEl>
                                          <p:spTgt spid="7">
                                            <p:graphicEl>
                                              <a:dgm id="{60BF19EE-8604-4447-9D57-D16596F3520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91D5D345-5D32-49E6-A97F-44939AA15BCA}"/>
                                            </p:graphicEl>
                                          </p:spTgt>
                                        </p:tgtEl>
                                        <p:attrNameLst>
                                          <p:attrName>style.visibility</p:attrName>
                                        </p:attrNameLst>
                                      </p:cBhvr>
                                      <p:to>
                                        <p:strVal val="visible"/>
                                      </p:to>
                                    </p:set>
                                    <p:animEffect transition="in" filter="fade">
                                      <p:cBhvr>
                                        <p:cTn id="37" dur="500"/>
                                        <p:tgtEl>
                                          <p:spTgt spid="7">
                                            <p:graphicEl>
                                              <a:dgm id="{91D5D345-5D32-49E6-A97F-44939AA15BC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28F80242-09D7-4CFD-AFEA-C2CE27EC3B7C}"/>
                                            </p:graphicEl>
                                          </p:spTgt>
                                        </p:tgtEl>
                                        <p:attrNameLst>
                                          <p:attrName>style.visibility</p:attrName>
                                        </p:attrNameLst>
                                      </p:cBhvr>
                                      <p:to>
                                        <p:strVal val="visible"/>
                                      </p:to>
                                    </p:set>
                                    <p:animEffect transition="in" filter="fade">
                                      <p:cBhvr>
                                        <p:cTn id="42" dur="500"/>
                                        <p:tgtEl>
                                          <p:spTgt spid="7">
                                            <p:graphicEl>
                                              <a:dgm id="{28F80242-09D7-4CFD-AFEA-C2CE27EC3B7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DD8EE2A5-9802-47B9-B47A-1E2545FA097B}"/>
                                            </p:graphicEl>
                                          </p:spTgt>
                                        </p:tgtEl>
                                        <p:attrNameLst>
                                          <p:attrName>style.visibility</p:attrName>
                                        </p:attrNameLst>
                                      </p:cBhvr>
                                      <p:to>
                                        <p:strVal val="visible"/>
                                      </p:to>
                                    </p:set>
                                    <p:animEffect transition="in" filter="fade">
                                      <p:cBhvr>
                                        <p:cTn id="47" dur="500"/>
                                        <p:tgtEl>
                                          <p:spTgt spid="7">
                                            <p:graphicEl>
                                              <a:dgm id="{DD8EE2A5-9802-47B9-B47A-1E2545FA097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0-#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0-#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0-#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0-#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0-#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0-#ppt_w/2"/>
                                          </p:val>
                                        </p:tav>
                                        <p:tav tm="100000">
                                          <p:val>
                                            <p:strVal val="#ppt_x"/>
                                          </p:val>
                                        </p:tav>
                                      </p:tavLst>
                                    </p:anim>
                                    <p:anim calcmode="lin" valueType="num">
                                      <p:cBhvr additive="base">
                                        <p:cTn id="83" dur="500" fill="hold"/>
                                        <p:tgtEl>
                                          <p:spTgt spid="8"/>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additive="base">
                                        <p:cTn id="86" dur="500" fill="hold"/>
                                        <p:tgtEl>
                                          <p:spTgt spid="9"/>
                                        </p:tgtEl>
                                        <p:attrNameLst>
                                          <p:attrName>ppt_x</p:attrName>
                                        </p:attrNameLst>
                                      </p:cBhvr>
                                      <p:tavLst>
                                        <p:tav tm="0">
                                          <p:val>
                                            <p:strVal val="0-#ppt_w/2"/>
                                          </p:val>
                                        </p:tav>
                                        <p:tav tm="100000">
                                          <p:val>
                                            <p:strVal val="#ppt_x"/>
                                          </p:val>
                                        </p:tav>
                                      </p:tavLst>
                                    </p:anim>
                                    <p:anim calcmode="lin" valueType="num">
                                      <p:cBhvr additive="base">
                                        <p:cTn id="87" dur="500" fill="hold"/>
                                        <p:tgtEl>
                                          <p:spTgt spid="9"/>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0-#ppt_w/2"/>
                                          </p:val>
                                        </p:tav>
                                        <p:tav tm="100000">
                                          <p:val>
                                            <p:strVal val="#ppt_x"/>
                                          </p:val>
                                        </p:tav>
                                      </p:tavLst>
                                    </p:anim>
                                    <p:anim calcmode="lin" valueType="num">
                                      <p:cBhvr additive="base">
                                        <p:cTn id="9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0-#ppt_w/2"/>
                                          </p:val>
                                        </p:tav>
                                        <p:tav tm="100000">
                                          <p:val>
                                            <p:strVal val="#ppt_x"/>
                                          </p:val>
                                        </p:tav>
                                      </p:tavLst>
                                    </p:anim>
                                    <p:anim calcmode="lin" valueType="num">
                                      <p:cBhvr additive="base">
                                        <p:cTn id="97" dur="500" fill="hold"/>
                                        <p:tgtEl>
                                          <p:spTgt spid="26"/>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0-#ppt_w/2"/>
                                          </p:val>
                                        </p:tav>
                                        <p:tav tm="100000">
                                          <p:val>
                                            <p:strVal val="#ppt_x"/>
                                          </p:val>
                                        </p:tav>
                                      </p:tavLst>
                                    </p:anim>
                                    <p:anim calcmode="lin" valueType="num">
                                      <p:cBhvr additive="base">
                                        <p:cTn id="101" dur="500" fill="hold"/>
                                        <p:tgtEl>
                                          <p:spTgt spid="10"/>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0-#ppt_w/2"/>
                                          </p:val>
                                        </p:tav>
                                        <p:tav tm="100000">
                                          <p:val>
                                            <p:strVal val="#ppt_x"/>
                                          </p:val>
                                        </p:tav>
                                      </p:tavLst>
                                    </p:anim>
                                    <p:anim calcmode="lin" valueType="num">
                                      <p:cBhvr additive="base">
                                        <p:cTn id="105" dur="500" fill="hold"/>
                                        <p:tgtEl>
                                          <p:spTgt spid="11"/>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500" fill="hold"/>
                                        <p:tgtEl>
                                          <p:spTgt spid="18"/>
                                        </p:tgtEl>
                                        <p:attrNameLst>
                                          <p:attrName>ppt_x</p:attrName>
                                        </p:attrNameLst>
                                      </p:cBhvr>
                                      <p:tavLst>
                                        <p:tav tm="0">
                                          <p:val>
                                            <p:strVal val="0-#ppt_w/2"/>
                                          </p:val>
                                        </p:tav>
                                        <p:tav tm="100000">
                                          <p:val>
                                            <p:strVal val="#ppt_x"/>
                                          </p:val>
                                        </p:tav>
                                      </p:tavLst>
                                    </p:anim>
                                    <p:anim calcmode="lin" valueType="num">
                                      <p:cBhvr additive="base">
                                        <p:cTn id="109" dur="500" fill="hold"/>
                                        <p:tgtEl>
                                          <p:spTgt spid="18"/>
                                        </p:tgtEl>
                                        <p:attrNameLst>
                                          <p:attrName>ppt_y</p:attrName>
                                        </p:attrNameLst>
                                      </p:cBhvr>
                                      <p:tavLst>
                                        <p:tav tm="0">
                                          <p:val>
                                            <p:strVal val="#ppt_y"/>
                                          </p:val>
                                        </p:tav>
                                        <p:tav tm="100000">
                                          <p:val>
                                            <p:strVal val="#ppt_y"/>
                                          </p:val>
                                        </p:tav>
                                      </p:tavLst>
                                    </p:anim>
                                  </p:childTnLst>
                                </p:cTn>
                              </p:par>
                              <p:par>
                                <p:cTn id="110" presetID="2" presetClass="entr" presetSubtype="8"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0-#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500" fill="hold"/>
                                        <p:tgtEl>
                                          <p:spTgt spid="27"/>
                                        </p:tgtEl>
                                        <p:attrNameLst>
                                          <p:attrName>ppt_x</p:attrName>
                                        </p:attrNameLst>
                                      </p:cBhvr>
                                      <p:tavLst>
                                        <p:tav tm="0">
                                          <p:val>
                                            <p:strVal val="0-#ppt_w/2"/>
                                          </p:val>
                                        </p:tav>
                                        <p:tav tm="100000">
                                          <p:val>
                                            <p:strVal val="#ppt_x"/>
                                          </p:val>
                                        </p:tav>
                                      </p:tavLst>
                                    </p:anim>
                                    <p:anim calcmode="lin" valueType="num">
                                      <p:cBhvr additive="base">
                                        <p:cTn id="119" dur="500" fill="hold"/>
                                        <p:tgtEl>
                                          <p:spTgt spid="27"/>
                                        </p:tgtEl>
                                        <p:attrNameLst>
                                          <p:attrName>ppt_y</p:attrName>
                                        </p:attrNameLst>
                                      </p:cBhvr>
                                      <p:tavLst>
                                        <p:tav tm="0">
                                          <p:val>
                                            <p:strVal val="#ppt_y"/>
                                          </p:val>
                                        </p:tav>
                                        <p:tav tm="100000">
                                          <p:val>
                                            <p:strVal val="#ppt_y"/>
                                          </p:val>
                                        </p:tav>
                                      </p:tavLst>
                                    </p:anim>
                                  </p:childTnLst>
                                </p:cTn>
                              </p:par>
                              <p:par>
                                <p:cTn id="120" presetID="2" presetClass="entr" presetSubtype="8"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 calcmode="lin" valueType="num">
                                      <p:cBhvr additive="base">
                                        <p:cTn id="122" dur="500" fill="hold"/>
                                        <p:tgtEl>
                                          <p:spTgt spid="30"/>
                                        </p:tgtEl>
                                        <p:attrNameLst>
                                          <p:attrName>ppt_x</p:attrName>
                                        </p:attrNameLst>
                                      </p:cBhvr>
                                      <p:tavLst>
                                        <p:tav tm="0">
                                          <p:val>
                                            <p:strVal val="0-#ppt_w/2"/>
                                          </p:val>
                                        </p:tav>
                                        <p:tav tm="100000">
                                          <p:val>
                                            <p:strVal val="#ppt_x"/>
                                          </p:val>
                                        </p:tav>
                                      </p:tavLst>
                                    </p:anim>
                                    <p:anim calcmode="lin" valueType="num">
                                      <p:cBhvr additive="base">
                                        <p:cTn id="123" dur="500" fill="hold"/>
                                        <p:tgtEl>
                                          <p:spTgt spid="30"/>
                                        </p:tgtEl>
                                        <p:attrNameLst>
                                          <p:attrName>ppt_y</p:attrName>
                                        </p:attrNameLst>
                                      </p:cBhvr>
                                      <p:tavLst>
                                        <p:tav tm="0">
                                          <p:val>
                                            <p:strVal val="#ppt_y"/>
                                          </p:val>
                                        </p:tav>
                                        <p:tav tm="100000">
                                          <p:val>
                                            <p:strVal val="#ppt_y"/>
                                          </p:val>
                                        </p:tav>
                                      </p:tavLst>
                                    </p:anim>
                                  </p:childTnLst>
                                </p:cTn>
                              </p:par>
                              <p:par>
                                <p:cTn id="124" presetID="2" presetClass="entr" presetSubtype="8" fill="hold" grpId="0" nodeType="withEffect">
                                  <p:stCondLst>
                                    <p:cond delay="0"/>
                                  </p:stCondLst>
                                  <p:childTnLst>
                                    <p:set>
                                      <p:cBhvr>
                                        <p:cTn id="125" dur="1" fill="hold">
                                          <p:stCondLst>
                                            <p:cond delay="0"/>
                                          </p:stCondLst>
                                        </p:cTn>
                                        <p:tgtEl>
                                          <p:spTgt spid="31"/>
                                        </p:tgtEl>
                                        <p:attrNameLst>
                                          <p:attrName>style.visibility</p:attrName>
                                        </p:attrNameLst>
                                      </p:cBhvr>
                                      <p:to>
                                        <p:strVal val="visible"/>
                                      </p:to>
                                    </p:set>
                                    <p:anim calcmode="lin" valueType="num">
                                      <p:cBhvr additive="base">
                                        <p:cTn id="126" dur="500" fill="hold"/>
                                        <p:tgtEl>
                                          <p:spTgt spid="31"/>
                                        </p:tgtEl>
                                        <p:attrNameLst>
                                          <p:attrName>ppt_x</p:attrName>
                                        </p:attrNameLst>
                                      </p:cBhvr>
                                      <p:tavLst>
                                        <p:tav tm="0">
                                          <p:val>
                                            <p:strVal val="0-#ppt_w/2"/>
                                          </p:val>
                                        </p:tav>
                                        <p:tav tm="100000">
                                          <p:val>
                                            <p:strVal val="#ppt_x"/>
                                          </p:val>
                                        </p:tav>
                                      </p:tavLst>
                                    </p:anim>
                                    <p:anim calcmode="lin" valueType="num">
                                      <p:cBhvr additive="base">
                                        <p:cTn id="127" dur="500" fill="hold"/>
                                        <p:tgtEl>
                                          <p:spTgt spid="31"/>
                                        </p:tgtEl>
                                        <p:attrNameLst>
                                          <p:attrName>ppt_y</p:attrName>
                                        </p:attrNameLst>
                                      </p:cBhvr>
                                      <p:tavLst>
                                        <p:tav tm="0">
                                          <p:val>
                                            <p:strVal val="#ppt_y"/>
                                          </p:val>
                                        </p:tav>
                                        <p:tav tm="100000">
                                          <p:val>
                                            <p:strVal val="#ppt_y"/>
                                          </p:val>
                                        </p:tav>
                                      </p:tavLst>
                                    </p:anim>
                                  </p:childTnLst>
                                </p:cTn>
                              </p:par>
                              <p:par>
                                <p:cTn id="128" presetID="2" presetClass="entr" presetSubtype="8"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anim calcmode="lin" valueType="num">
                                      <p:cBhvr additive="base">
                                        <p:cTn id="130" dur="500" fill="hold"/>
                                        <p:tgtEl>
                                          <p:spTgt spid="33"/>
                                        </p:tgtEl>
                                        <p:attrNameLst>
                                          <p:attrName>ppt_x</p:attrName>
                                        </p:attrNameLst>
                                      </p:cBhvr>
                                      <p:tavLst>
                                        <p:tav tm="0">
                                          <p:val>
                                            <p:strVal val="0-#ppt_w/2"/>
                                          </p:val>
                                        </p:tav>
                                        <p:tav tm="100000">
                                          <p:val>
                                            <p:strVal val="#ppt_x"/>
                                          </p:val>
                                        </p:tav>
                                      </p:tavLst>
                                    </p:anim>
                                    <p:anim calcmode="lin" valueType="num">
                                      <p:cBhvr additive="base">
                                        <p:cTn id="13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fade">
                                      <p:cBhvr>
                                        <p:cTn id="136" dur="500"/>
                                        <p:tgtEl>
                                          <p:spTgt spid="40"/>
                                        </p:tgtEl>
                                      </p:cBhvr>
                                    </p:animEffect>
                                  </p:childTnLst>
                                </p:cTn>
                              </p:par>
                              <p:par>
                                <p:cTn id="137" presetID="10" presetClass="entr" presetSubtype="0" fill="hold"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500"/>
                                        <p:tgtEl>
                                          <p:spTgt spid="35"/>
                                        </p:tgtEl>
                                      </p:cBhvr>
                                    </p:animEffect>
                                  </p:childTnLst>
                                </p:cTn>
                              </p:par>
                              <p:par>
                                <p:cTn id="140" presetID="10" presetClass="entr" presetSubtype="0" fill="hold" nodeType="withEffect">
                                  <p:stCondLst>
                                    <p:cond delay="0"/>
                                  </p:stCondLst>
                                  <p:childTnLst>
                                    <p:set>
                                      <p:cBhvr>
                                        <p:cTn id="141" dur="1" fill="hold">
                                          <p:stCondLst>
                                            <p:cond delay="0"/>
                                          </p:stCondLst>
                                        </p:cTn>
                                        <p:tgtEl>
                                          <p:spTgt spid="1032"/>
                                        </p:tgtEl>
                                        <p:attrNameLst>
                                          <p:attrName>style.visibility</p:attrName>
                                        </p:attrNameLst>
                                      </p:cBhvr>
                                      <p:to>
                                        <p:strVal val="visible"/>
                                      </p:to>
                                    </p:set>
                                    <p:animEffect transition="in" filter="fade">
                                      <p:cBhvr>
                                        <p:cTn id="142" dur="500"/>
                                        <p:tgtEl>
                                          <p:spTgt spid="1032"/>
                                        </p:tgtEl>
                                      </p:cBhvr>
                                    </p:animEffect>
                                  </p:childTnLst>
                                </p:cTn>
                              </p:par>
                              <p:par>
                                <p:cTn id="143" presetID="10" presetClass="entr" presetSubtype="0" fill="hold" nodeType="withEffect">
                                  <p:stCondLst>
                                    <p:cond delay="0"/>
                                  </p:stCondLst>
                                  <p:childTnLst>
                                    <p:set>
                                      <p:cBhvr>
                                        <p:cTn id="144" dur="1" fill="hold">
                                          <p:stCondLst>
                                            <p:cond delay="0"/>
                                          </p:stCondLst>
                                        </p:cTn>
                                        <p:tgtEl>
                                          <p:spTgt spid="1036"/>
                                        </p:tgtEl>
                                        <p:attrNameLst>
                                          <p:attrName>style.visibility</p:attrName>
                                        </p:attrNameLst>
                                      </p:cBhvr>
                                      <p:to>
                                        <p:strVal val="visible"/>
                                      </p:to>
                                    </p:set>
                                    <p:animEffect transition="in" filter="fade">
                                      <p:cBhvr>
                                        <p:cTn id="145" dur="500"/>
                                        <p:tgtEl>
                                          <p:spTgt spid="1036"/>
                                        </p:tgtEl>
                                      </p:cBhvr>
                                    </p:animEffect>
                                  </p:childTnLst>
                                </p:cTn>
                              </p:par>
                              <p:par>
                                <p:cTn id="146" presetID="10" presetClass="entr" presetSubtype="0" fill="hold"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Graphic spid="7" grpId="0" uiExpand="1">
        <p:bldSub>
          <a:bldDgm bld="one"/>
        </p:bldSub>
      </p:bldGraphic>
      <p:bldP spid="28" grpId="0" animBg="1"/>
      <p:bldP spid="27" grpId="0" animBg="1"/>
      <p:bldP spid="26" grpId="0" animBg="1"/>
      <p:bldP spid="8" grpId="0" animBg="1"/>
      <p:bldP spid="9" grpId="0" animBg="1"/>
      <p:bldP spid="10" grpId="0" animBg="1"/>
      <p:bldP spid="11" grpId="0" animBg="1"/>
      <p:bldP spid="12" grpId="0" animBg="1"/>
      <p:bldP spid="13" grpId="0" animBg="1"/>
      <p:bldP spid="16" grpId="0" animBg="1"/>
      <p:bldP spid="17" grpId="0" animBg="1"/>
      <p:bldP spid="18" grpId="0" animBg="1"/>
      <p:bldP spid="20" grpId="0" animBg="1"/>
      <p:bldP spid="21" grpId="0"/>
      <p:bldP spid="22" grpId="0"/>
      <p:bldP spid="30" grpId="0" animBg="1"/>
      <p:bldP spid="31" grpId="0" animBg="1"/>
      <p:bldP spid="33"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13</a:t>
            </a:fld>
            <a:endParaRPr lang="en-AU"/>
          </a:p>
        </p:txBody>
      </p:sp>
      <p:sp>
        <p:nvSpPr>
          <p:cNvPr id="5" name="Text Placeholder 4"/>
          <p:cNvSpPr>
            <a:spLocks noGrp="1"/>
          </p:cNvSpPr>
          <p:nvPr>
            <p:ph type="body" sz="quarter" idx="11"/>
          </p:nvPr>
        </p:nvSpPr>
        <p:spPr>
          <a:xfrm>
            <a:off x="403225" y="367886"/>
            <a:ext cx="6789015" cy="369460"/>
          </a:xfrm>
        </p:spPr>
        <p:txBody>
          <a:bodyPr/>
          <a:lstStyle/>
          <a:p>
            <a:r>
              <a:rPr lang="en-AU" dirty="0" smtClean="0"/>
              <a:t>takeaways</a:t>
            </a:r>
            <a:endParaRPr lang="en-AU" dirty="0"/>
          </a:p>
        </p:txBody>
      </p:sp>
      <p:sp>
        <p:nvSpPr>
          <p:cNvPr id="7" name="Text Placeholder 6"/>
          <p:cNvSpPr>
            <a:spLocks noGrp="1"/>
          </p:cNvSpPr>
          <p:nvPr>
            <p:ph type="body" sz="quarter" idx="14"/>
          </p:nvPr>
        </p:nvSpPr>
        <p:spPr/>
        <p:txBody>
          <a:bodyPr/>
          <a:lstStyle/>
          <a:p>
            <a:endParaRPr lang="en-AU"/>
          </a:p>
        </p:txBody>
      </p:sp>
      <p:sp>
        <p:nvSpPr>
          <p:cNvPr id="3" name="Footer Placeholder 2"/>
          <p:cNvSpPr>
            <a:spLocks noGrp="1"/>
          </p:cNvSpPr>
          <p:nvPr>
            <p:ph type="ftr" sz="quarter" idx="4294967295"/>
          </p:nvPr>
        </p:nvSpPr>
        <p:spPr>
          <a:xfrm>
            <a:off x="8332788" y="4722813"/>
            <a:ext cx="811212" cy="122237"/>
          </a:xfrm>
        </p:spPr>
        <p:txBody>
          <a:bodyPr/>
          <a:lstStyle/>
          <a:p>
            <a:r>
              <a:rPr lang="en-AU" smtClean="0"/>
              <a:t>© AARNet Pty Ltd </a:t>
            </a:r>
            <a:r>
              <a:rPr lang="en-AU" smtClean="0">
                <a:solidFill>
                  <a:schemeClr val="accent1"/>
                </a:solidFill>
              </a:rPr>
              <a:t>|</a:t>
            </a:r>
            <a:endParaRPr lang="en-AU" dirty="0">
              <a:solidFill>
                <a:schemeClr val="accent1"/>
              </a:solidFill>
            </a:endParaRPr>
          </a:p>
        </p:txBody>
      </p:sp>
      <p:pic>
        <p:nvPicPr>
          <p:cNvPr id="8" name="Shape 97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527856" y="1203325"/>
            <a:ext cx="3085111" cy="2681166"/>
          </a:xfrm>
          <a:prstGeom prst="rect">
            <a:avLst/>
          </a:prstGeom>
          <a:noFill/>
          <a:ln>
            <a:noFill/>
          </a:ln>
        </p:spPr>
      </p:pic>
      <p:sp>
        <p:nvSpPr>
          <p:cNvPr id="10" name="Content Placeholder 9"/>
          <p:cNvSpPr>
            <a:spLocks noGrp="1"/>
          </p:cNvSpPr>
          <p:nvPr>
            <p:ph sz="quarter" idx="13"/>
          </p:nvPr>
        </p:nvSpPr>
        <p:spPr>
          <a:xfrm>
            <a:off x="403225" y="979293"/>
            <a:ext cx="4965188" cy="3386230"/>
          </a:xfrm>
        </p:spPr>
        <p:txBody>
          <a:bodyPr>
            <a:normAutofit/>
          </a:bodyPr>
          <a:lstStyle/>
          <a:p>
            <a:pPr lvl="0"/>
            <a:r>
              <a:rPr lang="en-US" dirty="0"/>
              <a:t>NRENs are natural parts of the R&amp;E and GLAM </a:t>
            </a:r>
            <a:r>
              <a:rPr lang="en-US" dirty="0" smtClean="0"/>
              <a:t>ecosystems</a:t>
            </a:r>
          </a:p>
          <a:p>
            <a:pPr lvl="0"/>
            <a:r>
              <a:rPr lang="en-US" dirty="0"/>
              <a:t>	</a:t>
            </a:r>
            <a:r>
              <a:rPr lang="en-US" dirty="0" smtClean="0"/>
              <a:t>Shared digital agenda</a:t>
            </a:r>
            <a:endParaRPr lang="en-US" dirty="0"/>
          </a:p>
          <a:p>
            <a:pPr lvl="0"/>
            <a:r>
              <a:rPr lang="en-US" dirty="0"/>
              <a:t>Technical platforms can be shared with appropriate adoption and </a:t>
            </a:r>
            <a:r>
              <a:rPr lang="en-US" dirty="0" smtClean="0"/>
              <a:t>translation</a:t>
            </a:r>
          </a:p>
          <a:p>
            <a:pPr lvl="0"/>
            <a:r>
              <a:rPr lang="en-US" dirty="0"/>
              <a:t>	</a:t>
            </a:r>
            <a:r>
              <a:rPr lang="en-US" dirty="0" smtClean="0"/>
              <a:t>But it’s not about the technology</a:t>
            </a:r>
            <a:endParaRPr lang="en-US" dirty="0"/>
          </a:p>
          <a:p>
            <a:pPr lvl="0"/>
            <a:r>
              <a:rPr lang="en-US" dirty="0"/>
              <a:t>NRENs need to form relationships above the network to build </a:t>
            </a:r>
            <a:r>
              <a:rPr lang="en-US" dirty="0" smtClean="0"/>
              <a:t>relevance</a:t>
            </a:r>
          </a:p>
          <a:p>
            <a:pPr lvl="0"/>
            <a:r>
              <a:rPr lang="en-US" dirty="0"/>
              <a:t>	</a:t>
            </a:r>
            <a:r>
              <a:rPr lang="en-US" dirty="0" smtClean="0"/>
              <a:t>Differentiated offerings are crucial </a:t>
            </a:r>
            <a:endParaRPr lang="en-US" dirty="0"/>
          </a:p>
          <a:p>
            <a:pPr lvl="0"/>
            <a:r>
              <a:rPr lang="en-US" dirty="0"/>
              <a:t>Ease of use, coherence and integration and relevance drive service </a:t>
            </a:r>
            <a:r>
              <a:rPr lang="en-US" dirty="0" smtClean="0"/>
              <a:t>adoption</a:t>
            </a:r>
          </a:p>
          <a:p>
            <a:pPr lvl="0"/>
            <a:r>
              <a:rPr lang="en-US" dirty="0"/>
              <a:t>	</a:t>
            </a:r>
            <a:r>
              <a:rPr lang="en-US" dirty="0" smtClean="0"/>
              <a:t>e-</a:t>
            </a:r>
            <a:r>
              <a:rPr lang="en-US" dirty="0" err="1" smtClean="0"/>
              <a:t>Infrastucture</a:t>
            </a:r>
            <a:r>
              <a:rPr lang="en-US" dirty="0" smtClean="0"/>
              <a:t> needs to work better-together to 	increase adoption in HASS and GLAM communities </a:t>
            </a:r>
          </a:p>
          <a:p>
            <a:pPr lvl="0"/>
            <a:endParaRPr lang="en-US" dirty="0"/>
          </a:p>
          <a:p>
            <a:endParaRPr lang="en-AU" dirty="0"/>
          </a:p>
        </p:txBody>
      </p:sp>
    </p:spTree>
    <p:extLst>
      <p:ext uri="{BB962C8B-B14F-4D97-AF65-F5344CB8AC3E}">
        <p14:creationId xmlns:p14="http://schemas.microsoft.com/office/powerpoint/2010/main" val="13664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208" y="2426401"/>
            <a:ext cx="2480936" cy="527837"/>
          </a:xfrm>
        </p:spPr>
        <p:txBody>
          <a:bodyPr/>
          <a:lstStyle/>
          <a:p>
            <a:r>
              <a:rPr lang="en-AU" dirty="0"/>
              <a:t>Thank you</a:t>
            </a:r>
          </a:p>
        </p:txBody>
      </p:sp>
    </p:spTree>
    <p:extLst>
      <p:ext uri="{BB962C8B-B14F-4D97-AF65-F5344CB8AC3E}">
        <p14:creationId xmlns:p14="http://schemas.microsoft.com/office/powerpoint/2010/main" val="11708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2</a:t>
            </a:fld>
            <a:endParaRPr lang="en-AU"/>
          </a:p>
        </p:txBody>
      </p:sp>
      <p:sp>
        <p:nvSpPr>
          <p:cNvPr id="3" name="Footer Placeholder 2"/>
          <p:cNvSpPr>
            <a:spLocks noGrp="1"/>
          </p:cNvSpPr>
          <p:nvPr>
            <p:ph type="ftr" sz="quarter" idx="11"/>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4" name="Text Placeholder 3"/>
          <p:cNvSpPr>
            <a:spLocks noGrp="1"/>
          </p:cNvSpPr>
          <p:nvPr>
            <p:ph type="body" sz="quarter" idx="12"/>
          </p:nvPr>
        </p:nvSpPr>
        <p:spPr>
          <a:xfrm>
            <a:off x="273365" y="182641"/>
            <a:ext cx="8835161" cy="366254"/>
          </a:xfrm>
        </p:spPr>
        <p:txBody>
          <a:bodyPr/>
          <a:lstStyle/>
          <a:p>
            <a:r>
              <a:rPr lang="en-AU" dirty="0" smtClean="0"/>
              <a:t>GLAMs – Galleries, libraries, archives and museums</a:t>
            </a:r>
            <a:endParaRPr lang="en-AU"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1" y="661653"/>
            <a:ext cx="9104586" cy="4060418"/>
          </a:xfrm>
          <a:prstGeom prst="rect">
            <a:avLst/>
          </a:prstGeom>
        </p:spPr>
      </p:pic>
    </p:spTree>
    <p:extLst>
      <p:ext uri="{BB962C8B-B14F-4D97-AF65-F5344CB8AC3E}">
        <p14:creationId xmlns:p14="http://schemas.microsoft.com/office/powerpoint/2010/main" val="118173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4" name="Text Placeholder 3"/>
          <p:cNvSpPr>
            <a:spLocks noGrp="1"/>
          </p:cNvSpPr>
          <p:nvPr>
            <p:ph type="body" sz="quarter" idx="12"/>
          </p:nvPr>
        </p:nvSpPr>
        <p:spPr>
          <a:xfrm>
            <a:off x="403225" y="367886"/>
            <a:ext cx="6789015" cy="366254"/>
          </a:xfrm>
        </p:spPr>
        <p:txBody>
          <a:bodyPr/>
          <a:lstStyle/>
          <a:p>
            <a:r>
              <a:rPr lang="en-AU" dirty="0" err="1" smtClean="0"/>
              <a:t>Aarnet</a:t>
            </a:r>
            <a:r>
              <a:rPr lang="en-AU" dirty="0" smtClean="0"/>
              <a:t> CLOUDSTOR – storage service </a:t>
            </a:r>
            <a:endParaRPr lang="en-AU" dirty="0"/>
          </a:p>
        </p:txBody>
      </p:sp>
      <p:grpSp>
        <p:nvGrpSpPr>
          <p:cNvPr id="22" name="Group 21"/>
          <p:cNvGrpSpPr/>
          <p:nvPr/>
        </p:nvGrpSpPr>
        <p:grpSpPr>
          <a:xfrm>
            <a:off x="475232" y="2107110"/>
            <a:ext cx="1432472" cy="641248"/>
            <a:chOff x="1669265" y="1239361"/>
            <a:chExt cx="1228865" cy="641248"/>
          </a:xfrm>
        </p:grpSpPr>
        <p:sp>
          <p:nvSpPr>
            <p:cNvPr id="5" name="Rectangle 4"/>
            <p:cNvSpPr/>
            <p:nvPr/>
          </p:nvSpPr>
          <p:spPr>
            <a:xfrm>
              <a:off x="1669265" y="1239361"/>
              <a:ext cx="1228865" cy="641248"/>
            </a:xfrm>
            <a:prstGeom prst="rect">
              <a:avLst/>
            </a:prstGeom>
            <a:solidFill>
              <a:schemeClr val="accent1"/>
            </a:solidFill>
            <a:ln w="19050" algn="ctr">
              <a:noFill/>
              <a:miter lim="800000"/>
              <a:headEnd/>
              <a:tailEnd/>
            </a:ln>
          </p:spPr>
          <p:txBody>
            <a:bodyPr wrap="square" lIns="180000" tIns="108000" anchor="t" anchorCtr="0"/>
            <a:lstStyle/>
            <a:p>
              <a:pPr eaLnBrk="0" hangingPunct="0">
                <a:lnSpc>
                  <a:spcPct val="90000"/>
                </a:lnSpc>
                <a:spcBef>
                  <a:spcPct val="20000"/>
                </a:spcBef>
              </a:pPr>
              <a:r>
                <a:rPr lang="en-AU" sz="1200" dirty="0">
                  <a:solidFill>
                    <a:schemeClr val="tx1">
                      <a:lumMod val="85000"/>
                      <a:lumOff val="15000"/>
                    </a:schemeClr>
                  </a:solidFill>
                  <a:cs typeface="Arial"/>
                </a:rPr>
                <a:t>Domains </a:t>
              </a:r>
              <a:br>
                <a:rPr lang="en-AU" sz="1200" dirty="0">
                  <a:solidFill>
                    <a:schemeClr val="tx1">
                      <a:lumMod val="85000"/>
                      <a:lumOff val="15000"/>
                    </a:schemeClr>
                  </a:solidFill>
                  <a:cs typeface="Arial"/>
                </a:rPr>
              </a:br>
              <a:r>
                <a:rPr lang="en-AU" sz="2000" b="1" dirty="0" smtClean="0">
                  <a:solidFill>
                    <a:schemeClr val="bg1"/>
                  </a:solidFill>
                  <a:cs typeface="Arial"/>
                </a:rPr>
                <a:t>343</a:t>
              </a:r>
              <a:endParaRPr lang="en-AU" sz="2000" b="1" dirty="0">
                <a:solidFill>
                  <a:schemeClr val="bg1"/>
                </a:solidFill>
                <a:cs typeface="Arial"/>
              </a:endParaRPr>
            </a:p>
          </p:txBody>
        </p:sp>
        <p:sp>
          <p:nvSpPr>
            <p:cNvPr id="7" name="Isosceles Triangle 6"/>
            <p:cNvSpPr/>
            <p:nvPr/>
          </p:nvSpPr>
          <p:spPr>
            <a:xfrm rot="5400000">
              <a:off x="1651265" y="1317510"/>
              <a:ext cx="18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19" dirty="0">
                <a:latin typeface="Arial"/>
                <a:cs typeface="Arial"/>
              </a:endParaRPr>
            </a:p>
          </p:txBody>
        </p:sp>
      </p:grpSp>
      <p:grpSp>
        <p:nvGrpSpPr>
          <p:cNvPr id="23" name="Group 22"/>
          <p:cNvGrpSpPr/>
          <p:nvPr/>
        </p:nvGrpSpPr>
        <p:grpSpPr>
          <a:xfrm>
            <a:off x="475233" y="1354438"/>
            <a:ext cx="1432471" cy="641248"/>
            <a:chOff x="402794" y="1276106"/>
            <a:chExt cx="1228865" cy="641248"/>
          </a:xfrm>
        </p:grpSpPr>
        <p:sp>
          <p:nvSpPr>
            <p:cNvPr id="10" name="Rectangle 9"/>
            <p:cNvSpPr/>
            <p:nvPr/>
          </p:nvSpPr>
          <p:spPr>
            <a:xfrm>
              <a:off x="402794" y="1276106"/>
              <a:ext cx="1228865" cy="641248"/>
            </a:xfrm>
            <a:prstGeom prst="rect">
              <a:avLst/>
            </a:prstGeom>
            <a:solidFill>
              <a:schemeClr val="accent1"/>
            </a:solidFill>
            <a:ln w="19050" algn="ctr">
              <a:noFill/>
              <a:miter lim="800000"/>
              <a:headEnd/>
              <a:tailEnd/>
            </a:ln>
          </p:spPr>
          <p:txBody>
            <a:bodyPr wrap="square" lIns="180000" tIns="108000" anchor="t" anchorCtr="0"/>
            <a:lstStyle/>
            <a:p>
              <a:pPr eaLnBrk="0" hangingPunct="0">
                <a:lnSpc>
                  <a:spcPct val="90000"/>
                </a:lnSpc>
                <a:spcBef>
                  <a:spcPct val="20000"/>
                </a:spcBef>
              </a:pPr>
              <a:r>
                <a:rPr lang="en-AU" sz="1200" dirty="0">
                  <a:solidFill>
                    <a:schemeClr val="tx1">
                      <a:lumMod val="85000"/>
                      <a:lumOff val="15000"/>
                    </a:schemeClr>
                  </a:solidFill>
                  <a:cs typeface="Arial"/>
                </a:rPr>
                <a:t>Users </a:t>
              </a:r>
              <a:br>
                <a:rPr lang="en-AU" sz="1200" dirty="0">
                  <a:solidFill>
                    <a:schemeClr val="tx1">
                      <a:lumMod val="85000"/>
                      <a:lumOff val="15000"/>
                    </a:schemeClr>
                  </a:solidFill>
                  <a:cs typeface="Arial"/>
                </a:rPr>
              </a:br>
              <a:r>
                <a:rPr lang="en-AU" sz="2000" b="1" dirty="0" smtClean="0">
                  <a:solidFill>
                    <a:schemeClr val="bg1"/>
                  </a:solidFill>
                  <a:cs typeface="Arial"/>
                </a:rPr>
                <a:t>51,409</a:t>
              </a:r>
              <a:endParaRPr lang="en-AU" sz="2400" b="1" dirty="0">
                <a:solidFill>
                  <a:schemeClr val="bg1"/>
                </a:solidFill>
                <a:cs typeface="Arial"/>
              </a:endParaRPr>
            </a:p>
          </p:txBody>
        </p:sp>
        <p:sp>
          <p:nvSpPr>
            <p:cNvPr id="15" name="Isosceles Triangle 14"/>
            <p:cNvSpPr/>
            <p:nvPr/>
          </p:nvSpPr>
          <p:spPr>
            <a:xfrm rot="5400000">
              <a:off x="384794" y="1317510"/>
              <a:ext cx="18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19" dirty="0">
                <a:latin typeface="Arial"/>
                <a:cs typeface="Arial"/>
              </a:endParaRPr>
            </a:p>
          </p:txBody>
        </p:sp>
      </p:grpSp>
      <p:sp>
        <p:nvSpPr>
          <p:cNvPr id="20" name="Text Placeholder 80"/>
          <p:cNvSpPr txBox="1">
            <a:spLocks/>
          </p:cNvSpPr>
          <p:nvPr/>
        </p:nvSpPr>
        <p:spPr>
          <a:xfrm>
            <a:off x="395536" y="4443413"/>
            <a:ext cx="2734723" cy="221599"/>
          </a:xfrm>
          <a:prstGeom prst="rect">
            <a:avLst/>
          </a:prstGeom>
        </p:spPr>
        <p:txBody>
          <a:bodyPr vert="horz" wrap="none" lIns="0" tIns="0" rIns="0" bIns="0" rtlCol="0">
            <a:spAutoFit/>
          </a:bodyPr>
          <a:lstStyle>
            <a:lvl1pPr indent="0" defTabSz="685800">
              <a:lnSpc>
                <a:spcPct val="90000"/>
              </a:lnSpc>
              <a:spcBef>
                <a:spcPts val="750"/>
              </a:spcBef>
              <a:buFont typeface="Arial" panose="020B0604020202020204" pitchFamily="34" charset="0"/>
              <a:buNone/>
              <a:defRPr sz="800" b="0">
                <a:solidFill>
                  <a:schemeClr val="accent2"/>
                </a:solidFill>
              </a:defRPr>
            </a:lvl1pPr>
            <a:lvl2pPr marL="0" indent="0" defTabSz="685800">
              <a:lnSpc>
                <a:spcPct val="90000"/>
              </a:lnSpc>
              <a:spcBef>
                <a:spcPts val="600"/>
              </a:spcBef>
              <a:buClr>
                <a:schemeClr val="accent1"/>
              </a:buClr>
              <a:buFont typeface="Arial" panose="020B0604020202020204" pitchFamily="34" charset="0"/>
              <a:buNone/>
              <a:defRPr sz="1400">
                <a:solidFill>
                  <a:schemeClr val="tx2"/>
                </a:solidFill>
              </a:defRPr>
            </a:lvl2pPr>
            <a:lvl3pPr marL="180000" indent="-180000" defTabSz="685800">
              <a:lnSpc>
                <a:spcPct val="90000"/>
              </a:lnSpc>
              <a:spcBef>
                <a:spcPts val="600"/>
              </a:spcBef>
              <a:buClr>
                <a:schemeClr val="accent1"/>
              </a:buClr>
              <a:buFont typeface="Arial" panose="020B0604020202020204" pitchFamily="34" charset="0"/>
              <a:buChar char="•"/>
              <a:defRPr sz="1400">
                <a:solidFill>
                  <a:schemeClr val="tx2"/>
                </a:solidFill>
              </a:defRPr>
            </a:lvl3pPr>
            <a:lvl4pPr marL="360000" indent="-180000" defTabSz="685800">
              <a:lnSpc>
                <a:spcPct val="90000"/>
              </a:lnSpc>
              <a:spcBef>
                <a:spcPts val="600"/>
              </a:spcBef>
              <a:buClr>
                <a:schemeClr val="accent1"/>
              </a:buClr>
              <a:buFont typeface="Arial" panose="020B0604020202020204" pitchFamily="34" charset="0"/>
              <a:buChar char="•"/>
              <a:defRPr sz="1200">
                <a:solidFill>
                  <a:schemeClr val="tx2"/>
                </a:solidFill>
              </a:defRPr>
            </a:lvl4pPr>
            <a:lvl5pPr marL="540000" indent="-180000" defTabSz="685800">
              <a:lnSpc>
                <a:spcPct val="90000"/>
              </a:lnSpc>
              <a:spcBef>
                <a:spcPts val="600"/>
              </a:spcBef>
              <a:buClr>
                <a:schemeClr val="accent1"/>
              </a:buClr>
              <a:buFont typeface="Arial" panose="020B0604020202020204" pitchFamily="34" charset="0"/>
              <a:buChar char="•"/>
              <a:defRPr sz="1200">
                <a:solidFill>
                  <a:schemeClr val="tx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AU" dirty="0" smtClean="0"/>
              <a:t>*</a:t>
            </a:r>
            <a:r>
              <a:rPr lang="en-AU" dirty="0" smtClean="0"/>
              <a:t>By users – 2 copies of all data is kept (one on disk, one on tape)</a:t>
            </a:r>
            <a:br>
              <a:rPr lang="en-AU" dirty="0" smtClean="0"/>
            </a:br>
            <a:r>
              <a:rPr lang="en-AU" dirty="0" smtClean="0"/>
              <a:t>Data updated 2 June 2018</a:t>
            </a:r>
            <a:endParaRPr lang="en-AU" dirty="0" smtClean="0"/>
          </a:p>
        </p:txBody>
      </p:sp>
      <p:graphicFrame>
        <p:nvGraphicFramePr>
          <p:cNvPr id="9" name="Chart 8"/>
          <p:cNvGraphicFramePr/>
          <p:nvPr>
            <p:extLst/>
          </p:nvPr>
        </p:nvGraphicFramePr>
        <p:xfrm>
          <a:off x="1907704" y="776204"/>
          <a:ext cx="6984776" cy="352373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471388" y="2859782"/>
            <a:ext cx="1440160" cy="641248"/>
            <a:chOff x="3041255" y="2722591"/>
            <a:chExt cx="1228865" cy="641248"/>
          </a:xfrm>
        </p:grpSpPr>
        <p:sp>
          <p:nvSpPr>
            <p:cNvPr id="13" name="Rectangle 12"/>
            <p:cNvSpPr/>
            <p:nvPr/>
          </p:nvSpPr>
          <p:spPr>
            <a:xfrm>
              <a:off x="3041255" y="2722591"/>
              <a:ext cx="1228865" cy="641248"/>
            </a:xfrm>
            <a:prstGeom prst="rect">
              <a:avLst/>
            </a:prstGeom>
            <a:solidFill>
              <a:schemeClr val="accent1"/>
            </a:solidFill>
            <a:ln w="19050" algn="ctr">
              <a:noFill/>
              <a:miter lim="800000"/>
              <a:headEnd/>
              <a:tailEnd/>
            </a:ln>
          </p:spPr>
          <p:txBody>
            <a:bodyPr wrap="square" lIns="180000" tIns="108000" anchor="t" anchorCtr="0"/>
            <a:lstStyle/>
            <a:p>
              <a:pPr eaLnBrk="0" hangingPunct="0">
                <a:lnSpc>
                  <a:spcPct val="90000"/>
                </a:lnSpc>
                <a:spcBef>
                  <a:spcPct val="20000"/>
                </a:spcBef>
              </a:pPr>
              <a:r>
                <a:rPr lang="en-AU" sz="1200" dirty="0">
                  <a:solidFill>
                    <a:schemeClr val="tx1">
                      <a:lumMod val="85000"/>
                      <a:lumOff val="15000"/>
                    </a:schemeClr>
                  </a:solidFill>
                  <a:cs typeface="Arial"/>
                </a:rPr>
                <a:t>Storage </a:t>
              </a:r>
              <a:r>
                <a:rPr lang="en-AU" sz="1200" dirty="0" smtClean="0">
                  <a:solidFill>
                    <a:schemeClr val="tx1">
                      <a:lumMod val="85000"/>
                      <a:lumOff val="15000"/>
                    </a:schemeClr>
                  </a:solidFill>
                  <a:cs typeface="Arial"/>
                </a:rPr>
                <a:t>Used*</a:t>
              </a:r>
              <a:r>
                <a:rPr lang="en-AU" sz="1200" dirty="0">
                  <a:solidFill>
                    <a:schemeClr val="tx1">
                      <a:lumMod val="85000"/>
                      <a:lumOff val="15000"/>
                    </a:schemeClr>
                  </a:solidFill>
                  <a:cs typeface="Arial"/>
                </a:rPr>
                <a:t/>
              </a:r>
              <a:br>
                <a:rPr lang="en-AU" sz="1200" dirty="0">
                  <a:solidFill>
                    <a:schemeClr val="tx1">
                      <a:lumMod val="85000"/>
                      <a:lumOff val="15000"/>
                    </a:schemeClr>
                  </a:solidFill>
                  <a:cs typeface="Arial"/>
                </a:rPr>
              </a:br>
              <a:r>
                <a:rPr lang="en-AU" sz="2000" b="1" dirty="0" smtClean="0">
                  <a:solidFill>
                    <a:schemeClr val="bg1"/>
                  </a:solidFill>
                  <a:cs typeface="Arial"/>
                </a:rPr>
                <a:t>369 </a:t>
              </a:r>
              <a:r>
                <a:rPr lang="en-AU" sz="2000" b="1" dirty="0">
                  <a:solidFill>
                    <a:schemeClr val="bg1"/>
                  </a:solidFill>
                  <a:cs typeface="Arial"/>
                </a:rPr>
                <a:t>TB</a:t>
              </a:r>
            </a:p>
          </p:txBody>
        </p:sp>
        <p:sp>
          <p:nvSpPr>
            <p:cNvPr id="14" name="Isosceles Triangle 13"/>
            <p:cNvSpPr/>
            <p:nvPr/>
          </p:nvSpPr>
          <p:spPr>
            <a:xfrm rot="5400000">
              <a:off x="3013532" y="2839403"/>
              <a:ext cx="19945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19" dirty="0">
                <a:latin typeface="Arial"/>
                <a:cs typeface="Arial"/>
              </a:endParaRPr>
            </a:p>
          </p:txBody>
        </p:sp>
      </p:grpSp>
      <p:sp>
        <p:nvSpPr>
          <p:cNvPr id="16" name="Footer Placeholder 2"/>
          <p:cNvSpPr txBox="1">
            <a:spLocks/>
          </p:cNvSpPr>
          <p:nvPr/>
        </p:nvSpPr>
        <p:spPr>
          <a:xfrm flipH="1">
            <a:off x="6251262" y="4722070"/>
            <a:ext cx="811119" cy="123111"/>
          </a:xfrm>
          <a:prstGeom prst="rect">
            <a:avLst/>
          </a:prstGeom>
        </p:spPr>
        <p:txBody>
          <a:bodyPr vert="horz" wrap="none" lIns="0" tIns="0" rIns="0" bIns="0" rtlCol="0" anchor="ctr">
            <a:spAutoFit/>
          </a:bodyP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 AARNet Pty Ltd </a:t>
            </a:r>
            <a:r>
              <a:rPr lang="en-AU" smtClean="0">
                <a:solidFill>
                  <a:schemeClr val="accent1"/>
                </a:solidFill>
              </a:rPr>
              <a:t>|</a:t>
            </a:r>
            <a:endParaRPr lang="en-AU" dirty="0">
              <a:solidFill>
                <a:schemeClr val="accent1"/>
              </a:solidFill>
            </a:endParaRPr>
          </a:p>
        </p:txBody>
      </p:sp>
    </p:spTree>
    <p:extLst>
      <p:ext uri="{BB962C8B-B14F-4D97-AF65-F5344CB8AC3E}">
        <p14:creationId xmlns:p14="http://schemas.microsoft.com/office/powerpoint/2010/main" val="36397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decel="100000" fill="hold" nodeType="withEffect">
                                  <p:stCondLst>
                                    <p:cond delay="0"/>
                                  </p:stCondLst>
                                  <p:childTnLst>
                                    <p:animMotion origin="layout" path="M -0.08924 -4.47701E-6 L 4.16667E-6 -4.47701E-6 " pathEditMode="relative" rAng="0" ptsTypes="AA">
                                      <p:cBhvr>
                                        <p:cTn id="9" dur="750" fill="hold"/>
                                        <p:tgtEl>
                                          <p:spTgt spid="22"/>
                                        </p:tgtEl>
                                        <p:attrNameLst>
                                          <p:attrName>ppt_x</p:attrName>
                                          <p:attrName>ppt_y</p:attrName>
                                        </p:attrNameLst>
                                      </p:cBhvr>
                                      <p:rCtr x="4462" y="0"/>
                                    </p:animMotion>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63" presetClass="path" presetSubtype="0" decel="100000" fill="hold" nodeType="withEffect">
                                  <p:stCondLst>
                                    <p:cond delay="0"/>
                                  </p:stCondLst>
                                  <p:childTnLst>
                                    <p:animMotion origin="layout" path="M -0.08923 -8.64198E-7 L -4.72222E-6 -8.64198E-7 " pathEditMode="relative" rAng="0" ptsTypes="AA">
                                      <p:cBhvr>
                                        <p:cTn id="15" dur="750" fill="hold"/>
                                        <p:tgtEl>
                                          <p:spTgt spid="23"/>
                                        </p:tgtEl>
                                        <p:attrNameLst>
                                          <p:attrName>ppt_x</p:attrName>
                                          <p:attrName>ppt_y</p:attrName>
                                        </p:attrNameLst>
                                      </p:cBhvr>
                                      <p:rCtr x="4462" y="0"/>
                                    </p:animMotion>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63" presetClass="path" presetSubtype="0" decel="100000" fill="hold" nodeType="withEffect">
                                  <p:stCondLst>
                                    <p:cond delay="0"/>
                                  </p:stCondLst>
                                  <p:childTnLst>
                                    <p:animMotion origin="layout" path="M -0.08923 -8.64198E-7 L -2.77778E-6 -8.64198E-7 " pathEditMode="relative" rAng="0" ptsTypes="AA">
                                      <p:cBhvr>
                                        <p:cTn id="21" dur="750" fill="hold"/>
                                        <p:tgtEl>
                                          <p:spTgt spid="12"/>
                                        </p:tgtEl>
                                        <p:attrNameLst>
                                          <p:attrName>ppt_x</p:attrName>
                                          <p:attrName>ppt_y</p:attrName>
                                        </p:attrNameLst>
                                      </p:cBhvr>
                                      <p:rCtr x="44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4</a:t>
            </a:fld>
            <a:endParaRPr lang="en-AU"/>
          </a:p>
        </p:txBody>
      </p:sp>
      <p:sp>
        <p:nvSpPr>
          <p:cNvPr id="3" name="Text Placeholder 2"/>
          <p:cNvSpPr>
            <a:spLocks noGrp="1"/>
          </p:cNvSpPr>
          <p:nvPr>
            <p:ph type="body" sz="quarter" idx="11"/>
          </p:nvPr>
        </p:nvSpPr>
        <p:spPr>
          <a:xfrm>
            <a:off x="229658" y="242998"/>
            <a:ext cx="6789015" cy="369460"/>
          </a:xfrm>
        </p:spPr>
        <p:txBody>
          <a:bodyPr/>
          <a:lstStyle/>
          <a:p>
            <a:r>
              <a:rPr lang="en-AU" dirty="0" smtClean="0"/>
              <a:t>Glam sector – by the numbers</a:t>
            </a:r>
            <a:endParaRPr lang="en-AU" dirty="0"/>
          </a:p>
        </p:txBody>
      </p:sp>
      <p:sp>
        <p:nvSpPr>
          <p:cNvPr id="4" name="Footer Placeholder 3"/>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6" name="Text Placeholder 5"/>
          <p:cNvSpPr>
            <a:spLocks noGrp="1"/>
          </p:cNvSpPr>
          <p:nvPr>
            <p:ph type="body" sz="quarter" idx="14"/>
          </p:nvPr>
        </p:nvSpPr>
        <p:spPr>
          <a:xfrm>
            <a:off x="403225" y="4443413"/>
            <a:ext cx="1665521" cy="110800"/>
          </a:xfrm>
        </p:spPr>
        <p:txBody>
          <a:bodyPr/>
          <a:lstStyle/>
          <a:p>
            <a:r>
              <a:rPr lang="en-AU" dirty="0"/>
              <a:t>ABS Cat 8560.0 Museums, </a:t>
            </a:r>
            <a:r>
              <a:rPr lang="en-AU" dirty="0" err="1"/>
              <a:t>Aust</a:t>
            </a:r>
            <a:r>
              <a:rPr lang="en-AU" dirty="0"/>
              <a:t> 2007/08</a:t>
            </a:r>
          </a:p>
        </p:txBody>
      </p:sp>
      <p:graphicFrame>
        <p:nvGraphicFramePr>
          <p:cNvPr id="9" name="Chart 8"/>
          <p:cNvGraphicFramePr/>
          <p:nvPr>
            <p:extLst>
              <p:ext uri="{D42A27DB-BD31-4B8C-83A1-F6EECF244321}">
                <p14:modId xmlns:p14="http://schemas.microsoft.com/office/powerpoint/2010/main" val="3975857481"/>
              </p:ext>
            </p:extLst>
          </p:nvPr>
        </p:nvGraphicFramePr>
        <p:xfrm>
          <a:off x="-326110" y="737346"/>
          <a:ext cx="3682060" cy="30458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3125797406"/>
              </p:ext>
            </p:extLst>
          </p:nvPr>
        </p:nvGraphicFramePr>
        <p:xfrm>
          <a:off x="5727808" y="612458"/>
          <a:ext cx="3584357" cy="3437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59140396"/>
              </p:ext>
            </p:extLst>
          </p:nvPr>
        </p:nvGraphicFramePr>
        <p:xfrm>
          <a:off x="3063435" y="552616"/>
          <a:ext cx="2580290" cy="3496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302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5</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AU" dirty="0" smtClean="0"/>
              <a:t>Glam sector CHARACTERISTICS</a:t>
            </a:r>
          </a:p>
        </p:txBody>
      </p:sp>
      <p:sp>
        <p:nvSpPr>
          <p:cNvPr id="4" name="Footer Placeholder 3"/>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5" name="Content Placeholder 4"/>
          <p:cNvSpPr>
            <a:spLocks noGrp="1"/>
          </p:cNvSpPr>
          <p:nvPr>
            <p:ph sz="quarter" idx="13"/>
          </p:nvPr>
        </p:nvSpPr>
        <p:spPr>
          <a:xfrm>
            <a:off x="403225" y="1203324"/>
            <a:ext cx="8345488" cy="3463065"/>
          </a:xfrm>
        </p:spPr>
        <p:txBody>
          <a:bodyPr>
            <a:normAutofit fontScale="92500" lnSpcReduction="10000"/>
          </a:bodyPr>
          <a:lstStyle/>
          <a:p>
            <a:r>
              <a:rPr lang="en-AU" dirty="0" smtClean="0"/>
              <a:t>Strong, close and vibrant community</a:t>
            </a:r>
          </a:p>
          <a:p>
            <a:r>
              <a:rPr lang="en-AU" dirty="0"/>
              <a:t>	</a:t>
            </a:r>
            <a:r>
              <a:rPr lang="en-AU" dirty="0" smtClean="0"/>
              <a:t>Conferences, peak bodies</a:t>
            </a:r>
          </a:p>
          <a:p>
            <a:r>
              <a:rPr lang="en-AU" dirty="0"/>
              <a:t>	</a:t>
            </a:r>
            <a:r>
              <a:rPr lang="en-AU" dirty="0" smtClean="0"/>
              <a:t>Different language, different drivers, need to build trust/value</a:t>
            </a:r>
          </a:p>
          <a:p>
            <a:r>
              <a:rPr lang="en-AU" dirty="0"/>
              <a:t>	</a:t>
            </a:r>
            <a:r>
              <a:rPr lang="en-AU" dirty="0" smtClean="0"/>
              <a:t>Strong preserving and sharing culture</a:t>
            </a:r>
          </a:p>
          <a:p>
            <a:r>
              <a:rPr lang="en-AU" dirty="0" smtClean="0"/>
              <a:t>Institutions are all in a different place on their digital journeys</a:t>
            </a:r>
          </a:p>
          <a:p>
            <a:r>
              <a:rPr lang="en-AU" dirty="0"/>
              <a:t>	</a:t>
            </a:r>
            <a:r>
              <a:rPr lang="en-AU" dirty="0" smtClean="0"/>
              <a:t>Digital preservation </a:t>
            </a:r>
          </a:p>
          <a:p>
            <a:r>
              <a:rPr lang="en-AU" dirty="0" smtClean="0"/>
              <a:t>	Digitisation and Access</a:t>
            </a:r>
          </a:p>
          <a:p>
            <a:r>
              <a:rPr lang="en-AU" dirty="0"/>
              <a:t>	</a:t>
            </a:r>
            <a:r>
              <a:rPr lang="en-AU" dirty="0" smtClean="0"/>
              <a:t>Decisions driven by requirements/experience more than technology</a:t>
            </a:r>
          </a:p>
          <a:p>
            <a:r>
              <a:rPr lang="en-AU" dirty="0" smtClean="0"/>
              <a:t>Need to Validate Assumptions</a:t>
            </a:r>
          </a:p>
          <a:p>
            <a:r>
              <a:rPr lang="en-AU" dirty="0"/>
              <a:t>	</a:t>
            </a:r>
            <a:r>
              <a:rPr lang="en-AU" dirty="0" smtClean="0"/>
              <a:t>Not like universities </a:t>
            </a:r>
          </a:p>
          <a:p>
            <a:r>
              <a:rPr lang="en-AU" dirty="0"/>
              <a:t>	</a:t>
            </a:r>
            <a:r>
              <a:rPr lang="en-AU" dirty="0" smtClean="0"/>
              <a:t>May not have access to same resources (</a:t>
            </a:r>
            <a:r>
              <a:rPr lang="en-AU" dirty="0" err="1" smtClean="0"/>
              <a:t>eg</a:t>
            </a:r>
            <a:r>
              <a:rPr lang="en-AU" dirty="0" smtClean="0"/>
              <a:t>. federated identity)</a:t>
            </a:r>
          </a:p>
          <a:p>
            <a:r>
              <a:rPr lang="en-AU" dirty="0"/>
              <a:t>	</a:t>
            </a:r>
            <a:endParaRPr lang="en-AU" dirty="0" smtClean="0"/>
          </a:p>
          <a:p>
            <a:endParaRPr lang="en-AU" dirty="0"/>
          </a:p>
        </p:txBody>
      </p:sp>
      <p:sp>
        <p:nvSpPr>
          <p:cNvPr id="6" name="Text Placeholder 5"/>
          <p:cNvSpPr>
            <a:spLocks noGrp="1"/>
          </p:cNvSpPr>
          <p:nvPr>
            <p:ph type="body" sz="quarter" idx="14"/>
          </p:nvPr>
        </p:nvSpPr>
        <p:spPr/>
        <p:txBody>
          <a:bodyPr/>
          <a:lstStyle/>
          <a:p>
            <a:endParaRPr lang="en-AU"/>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5553" y="-5899"/>
            <a:ext cx="1985749" cy="1323832"/>
          </a:xfrm>
          <a:prstGeom prst="rect">
            <a:avLst/>
          </a:prstGeom>
        </p:spPr>
      </p:pic>
      <p:pic>
        <p:nvPicPr>
          <p:cNvPr id="3074" name="Picture 2" descr="Image result for nga bl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5553" y="1335630"/>
            <a:ext cx="1985749" cy="10943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la trov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5552" y="2447023"/>
            <a:ext cx="1985749" cy="9215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la trov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01442" y="2757431"/>
            <a:ext cx="547271" cy="5472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ational archives of australia"/>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5552" y="3380324"/>
            <a:ext cx="1985749" cy="111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6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6</a:t>
            </a:fld>
            <a:endParaRPr lang="en-AU"/>
          </a:p>
        </p:txBody>
      </p:sp>
      <p:sp>
        <p:nvSpPr>
          <p:cNvPr id="3" name="Text Placeholder 2"/>
          <p:cNvSpPr>
            <a:spLocks noGrp="1"/>
          </p:cNvSpPr>
          <p:nvPr>
            <p:ph type="body" sz="quarter" idx="11"/>
          </p:nvPr>
        </p:nvSpPr>
        <p:spPr>
          <a:xfrm>
            <a:off x="403225" y="367886"/>
            <a:ext cx="6789015" cy="369460"/>
          </a:xfrm>
        </p:spPr>
        <p:txBody>
          <a:bodyPr/>
          <a:lstStyle/>
          <a:p>
            <a:r>
              <a:rPr lang="en-AU" dirty="0" smtClean="0"/>
              <a:t>GLAM INNOVATION STUDY</a:t>
            </a:r>
            <a:endParaRPr lang="en-AU" dirty="0"/>
          </a:p>
        </p:txBody>
      </p:sp>
      <p:sp>
        <p:nvSpPr>
          <p:cNvPr id="4" name="Footer Placeholder 3"/>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6" name="Text Placeholder 5"/>
          <p:cNvSpPr>
            <a:spLocks noGrp="1"/>
          </p:cNvSpPr>
          <p:nvPr>
            <p:ph type="body" sz="quarter" idx="14"/>
          </p:nvPr>
        </p:nvSpPr>
        <p:spPr>
          <a:xfrm>
            <a:off x="409124" y="4443413"/>
            <a:ext cx="1598194" cy="110800"/>
          </a:xfrm>
        </p:spPr>
        <p:txBody>
          <a:bodyPr/>
          <a:lstStyle/>
          <a:p>
            <a:r>
              <a:rPr lang="en-AU" dirty="0">
                <a:hlinkClick r:id="rId2"/>
              </a:rPr>
              <a:t>http://apo.org.au/node/42371</a:t>
            </a:r>
            <a:r>
              <a:rPr lang="en-AU" dirty="0"/>
              <a:t> </a:t>
            </a:r>
            <a:r>
              <a:rPr lang="en-AU" dirty="0" smtClean="0"/>
              <a:t> (2014)</a:t>
            </a:r>
            <a:endParaRPr lang="en-AU" dirty="0"/>
          </a:p>
        </p:txBody>
      </p:sp>
      <p:graphicFrame>
        <p:nvGraphicFramePr>
          <p:cNvPr id="7" name="Diagram 6"/>
          <p:cNvGraphicFramePr/>
          <p:nvPr>
            <p:extLst>
              <p:ext uri="{D42A27DB-BD31-4B8C-83A1-F6EECF244321}">
                <p14:modId xmlns:p14="http://schemas.microsoft.com/office/powerpoint/2010/main" val="1557909273"/>
              </p:ext>
            </p:extLst>
          </p:nvPr>
        </p:nvGraphicFramePr>
        <p:xfrm>
          <a:off x="206150" y="976773"/>
          <a:ext cx="7585710" cy="351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75567" y="-3976"/>
            <a:ext cx="2368433" cy="1113183"/>
          </a:xfrm>
          <a:prstGeom prst="rect">
            <a:avLst/>
          </a:prstGeom>
        </p:spPr>
      </p:pic>
      <p:sp>
        <p:nvSpPr>
          <p:cNvPr id="9" name="Rectangle 8"/>
          <p:cNvSpPr/>
          <p:nvPr/>
        </p:nvSpPr>
        <p:spPr>
          <a:xfrm>
            <a:off x="868580" y="2847702"/>
            <a:ext cx="2565390" cy="379708"/>
          </a:xfrm>
          <a:prstGeom prst="rect">
            <a:avLst/>
          </a:prstGeom>
          <a:solidFill>
            <a:srgbClr val="FFFF00">
              <a:alpha val="4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853879" y="2246788"/>
            <a:ext cx="2495227" cy="379708"/>
          </a:xfrm>
          <a:prstGeom prst="rect">
            <a:avLst/>
          </a:prstGeom>
          <a:solidFill>
            <a:srgbClr val="FFFF00">
              <a:alpha val="4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887834" y="1644901"/>
            <a:ext cx="2495227" cy="379708"/>
          </a:xfrm>
          <a:prstGeom prst="rect">
            <a:avLst/>
          </a:prstGeom>
          <a:solidFill>
            <a:srgbClr val="FFFF00">
              <a:alpha val="4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4904265" y="3417591"/>
            <a:ext cx="2495227" cy="379708"/>
          </a:xfrm>
          <a:prstGeom prst="rect">
            <a:avLst/>
          </a:prstGeom>
          <a:solidFill>
            <a:srgbClr val="FFFF00">
              <a:alpha val="4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904265" y="4063705"/>
            <a:ext cx="2495227" cy="379708"/>
          </a:xfrm>
          <a:prstGeom prst="rect">
            <a:avLst/>
          </a:prstGeom>
          <a:solidFill>
            <a:srgbClr val="FFFF00">
              <a:alpha val="4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6965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0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20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901B45F-83E6-41DD-81FE-3D61A4139122}" type="slidenum">
              <a:rPr lang="en-AU" smtClean="0"/>
              <a:pPr/>
              <a:t>7</a:t>
            </a:fld>
            <a:endParaRPr lang="en-AU"/>
          </a:p>
        </p:txBody>
      </p:sp>
      <p:sp>
        <p:nvSpPr>
          <p:cNvPr id="3" name="Text Placeholder 2"/>
          <p:cNvSpPr>
            <a:spLocks noGrp="1"/>
          </p:cNvSpPr>
          <p:nvPr>
            <p:ph type="body" sz="quarter" idx="11"/>
          </p:nvPr>
        </p:nvSpPr>
        <p:spPr>
          <a:xfrm>
            <a:off x="273366" y="174133"/>
            <a:ext cx="6789015" cy="369460"/>
          </a:xfrm>
        </p:spPr>
        <p:txBody>
          <a:bodyPr/>
          <a:lstStyle/>
          <a:p>
            <a:r>
              <a:rPr lang="en-AU" dirty="0" smtClean="0"/>
              <a:t>GLAM opportunity</a:t>
            </a:r>
            <a:endParaRPr lang="en-AU" dirty="0"/>
          </a:p>
        </p:txBody>
      </p:sp>
      <p:sp>
        <p:nvSpPr>
          <p:cNvPr id="4" name="Footer Placeholder 3"/>
          <p:cNvSpPr>
            <a:spLocks noGrp="1"/>
          </p:cNvSpPr>
          <p:nvPr>
            <p:ph type="ftr" sz="quarter" idx="12"/>
          </p:nvPr>
        </p:nvSpPr>
        <p:spPr/>
        <p:txBody>
          <a:bodyPr/>
          <a:lstStyle/>
          <a:p>
            <a:r>
              <a:rPr lang="en-AU" smtClean="0"/>
              <a:t>© AARNet Pty Ltd </a:t>
            </a:r>
            <a:r>
              <a:rPr lang="en-AU" smtClean="0">
                <a:solidFill>
                  <a:schemeClr val="accent1"/>
                </a:solidFill>
              </a:rPr>
              <a:t>|</a:t>
            </a:r>
            <a:endParaRPr lang="en-AU" dirty="0">
              <a:solidFill>
                <a:schemeClr val="accent1"/>
              </a:solidFill>
            </a:endParaRPr>
          </a:p>
        </p:txBody>
      </p:sp>
      <p:sp>
        <p:nvSpPr>
          <p:cNvPr id="5" name="Content Placeholder 4"/>
          <p:cNvSpPr>
            <a:spLocks noGrp="1"/>
          </p:cNvSpPr>
          <p:nvPr>
            <p:ph sz="quarter" idx="13"/>
          </p:nvPr>
        </p:nvSpPr>
        <p:spPr>
          <a:xfrm>
            <a:off x="403035" y="4153829"/>
            <a:ext cx="8345488" cy="272891"/>
          </a:xfrm>
        </p:spPr>
        <p:txBody>
          <a:bodyPr/>
          <a:lstStyle/>
          <a:p>
            <a:r>
              <a:rPr lang="en-AU" dirty="0" smtClean="0"/>
              <a:t>Digitally driven change </a:t>
            </a:r>
            <a:r>
              <a:rPr lang="en-AU" dirty="0"/>
              <a:t>agenda, </a:t>
            </a:r>
            <a:r>
              <a:rPr lang="en-AU" dirty="0" smtClean="0"/>
              <a:t>, common technology issues, aligned to our stakeholders</a:t>
            </a:r>
            <a:endParaRPr lang="en-AU" dirty="0"/>
          </a:p>
        </p:txBody>
      </p:sp>
      <p:sp>
        <p:nvSpPr>
          <p:cNvPr id="6" name="Text Placeholder 5"/>
          <p:cNvSpPr>
            <a:spLocks noGrp="1"/>
          </p:cNvSpPr>
          <p:nvPr>
            <p:ph type="body" sz="quarter" idx="14"/>
          </p:nvPr>
        </p:nvSpPr>
        <p:spPr>
          <a:xfrm>
            <a:off x="403225" y="4443413"/>
            <a:ext cx="4387420" cy="434991"/>
          </a:xfrm>
        </p:spPr>
        <p:txBody>
          <a:bodyPr/>
          <a:lstStyle/>
          <a:p>
            <a:r>
              <a:rPr lang="en-AU" dirty="0"/>
              <a:t>https://www.nfsa.gov.au/about/corporate-information/publications/strategic-plan-2016-2020</a:t>
            </a:r>
            <a:br>
              <a:rPr lang="en-AU" dirty="0"/>
            </a:br>
            <a:r>
              <a:rPr lang="en-AU" dirty="0"/>
              <a:t>https://www.humanities.org.au/2018/04/27/next-steps-in-unlocking-australias-social-and-cultural-data/</a:t>
            </a:r>
          </a:p>
          <a:p>
            <a:endParaRPr lang="en-AU" dirty="0"/>
          </a:p>
        </p:txBody>
      </p:sp>
      <p:sp>
        <p:nvSpPr>
          <p:cNvPr id="8" name="Text Placeholder 5"/>
          <p:cNvSpPr txBox="1">
            <a:spLocks/>
          </p:cNvSpPr>
          <p:nvPr/>
        </p:nvSpPr>
        <p:spPr>
          <a:xfrm>
            <a:off x="1815045" y="2785007"/>
            <a:ext cx="777591" cy="114914"/>
          </a:xfrm>
          <a:prstGeom prst="rect">
            <a:avLst/>
          </a:prstGeom>
        </p:spPr>
        <p:txBody>
          <a:bodyPr vert="horz" wrap="none" lIns="0" tIns="0" rIns="0" bIns="0" rtlCol="0">
            <a:sp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mtClean="0">
                <a:hlinkClick r:id="rId2"/>
              </a:rPr>
              <a:t>https://www.nfsa.gov.au/about/corporate-information/publications/strategic-plan-2016-2020</a:t>
            </a:r>
            <a:r>
              <a:rPr lang="en-AU" smtClean="0"/>
              <a:t/>
            </a:r>
            <a:br>
              <a:rPr lang="en-AU" smtClean="0"/>
            </a:br>
            <a:r>
              <a:rPr lang="en-AU" smtClean="0">
                <a:hlinkClick r:id="rId3"/>
              </a:rPr>
              <a:t>https://www.humanities.org.au/2018/04/27/next-steps-in-unlocking-australias-social-and-cultural-data/</a:t>
            </a:r>
            <a:endParaRPr lang="en-AU" dirty="0" smtClean="0"/>
          </a:p>
        </p:txBody>
      </p:sp>
      <p:grpSp>
        <p:nvGrpSpPr>
          <p:cNvPr id="9" name="Group 8"/>
          <p:cNvGrpSpPr/>
          <p:nvPr/>
        </p:nvGrpSpPr>
        <p:grpSpPr>
          <a:xfrm>
            <a:off x="311061" y="1915138"/>
            <a:ext cx="2537446" cy="2173613"/>
            <a:chOff x="245022" y="1175833"/>
            <a:chExt cx="3302644" cy="2829093"/>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022" y="2303564"/>
              <a:ext cx="3302644" cy="1701362"/>
            </a:xfrm>
            <a:prstGeom prst="rect">
              <a:avLst/>
            </a:prstGeom>
          </p:spPr>
        </p:pic>
        <p:pic>
          <p:nvPicPr>
            <p:cNvPr id="11" name="Picture 10"/>
            <p:cNvPicPr>
              <a:picLocks noChangeAspect="1"/>
            </p:cNvPicPr>
            <p:nvPr/>
          </p:nvPicPr>
          <p:blipFill>
            <a:blip r:embed="rId5"/>
            <a:stretch>
              <a:fillRect/>
            </a:stretch>
          </p:blipFill>
          <p:spPr>
            <a:xfrm>
              <a:off x="245022" y="1175833"/>
              <a:ext cx="3302644" cy="1127732"/>
            </a:xfrm>
            <a:prstGeom prst="rect">
              <a:avLst/>
            </a:prstGeom>
          </p:spPr>
        </p:pic>
      </p:gr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70093" y="563575"/>
            <a:ext cx="2372145" cy="3508483"/>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03284" y="1915138"/>
            <a:ext cx="3712032" cy="2156920"/>
          </a:xfrm>
          <a:prstGeom prst="rect">
            <a:avLst/>
          </a:prstGeom>
        </p:spPr>
      </p:pic>
      <p:pic>
        <p:nvPicPr>
          <p:cNvPr id="14" name="Picture 2" descr="VALA_Front.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40197" y="567136"/>
            <a:ext cx="1975119" cy="13167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1062" y="559986"/>
            <a:ext cx="4352706" cy="1315188"/>
          </a:xfrm>
          <a:prstGeom prst="rect">
            <a:avLst/>
          </a:prstGeom>
        </p:spPr>
      </p:pic>
    </p:spTree>
    <p:extLst>
      <p:ext uri="{BB962C8B-B14F-4D97-AF65-F5344CB8AC3E}">
        <p14:creationId xmlns:p14="http://schemas.microsoft.com/office/powerpoint/2010/main" val="323683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sldNum" idx="12"/>
          </p:nvPr>
        </p:nvSpPr>
        <p:spPr>
          <a:xfrm>
            <a:off x="7070412" y="4722070"/>
            <a:ext cx="121800" cy="123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a:solidFill>
                  <a:schemeClr val="accent2"/>
                </a:solidFill>
                <a:latin typeface="Calibri"/>
                <a:ea typeface="Calibri"/>
                <a:cs typeface="Calibri"/>
                <a:sym typeface="Calibri"/>
              </a:rPr>
              <a:t>8</a:t>
            </a:fld>
            <a:endParaRPr sz="800">
              <a:solidFill>
                <a:schemeClr val="accent2"/>
              </a:solidFill>
              <a:latin typeface="Calibri"/>
              <a:ea typeface="Calibri"/>
              <a:cs typeface="Calibri"/>
              <a:sym typeface="Calibri"/>
            </a:endParaRPr>
          </a:p>
        </p:txBody>
      </p:sp>
      <p:sp>
        <p:nvSpPr>
          <p:cNvPr id="554" name="Shape 554"/>
          <p:cNvSpPr txBox="1">
            <a:spLocks noGrp="1"/>
          </p:cNvSpPr>
          <p:nvPr>
            <p:ph type="body" idx="1"/>
          </p:nvPr>
        </p:nvSpPr>
        <p:spPr>
          <a:xfrm>
            <a:off x="403224" y="367886"/>
            <a:ext cx="8669983" cy="5880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1"/>
              </a:buClr>
              <a:buFont typeface="Arial"/>
              <a:buNone/>
            </a:pPr>
            <a:r>
              <a:rPr lang="en-GB" dirty="0" smtClean="0"/>
              <a:t>HUMANITIES, ARTS AND SOCIAL SCIENCE (HASS) &amp; GLAMS</a:t>
            </a:r>
            <a:endParaRPr sz="2800" b="0" i="0" u="none" strike="noStrike" cap="none" dirty="0">
              <a:solidFill>
                <a:schemeClr val="accent1"/>
              </a:solidFill>
              <a:latin typeface="Calibri"/>
              <a:ea typeface="Calibri"/>
              <a:cs typeface="Calibri"/>
              <a:sym typeface="Calibri"/>
            </a:endParaRPr>
          </a:p>
        </p:txBody>
      </p:sp>
      <p:sp>
        <p:nvSpPr>
          <p:cNvPr id="555" name="Shape 555"/>
          <p:cNvSpPr txBox="1">
            <a:spLocks noGrp="1"/>
          </p:cNvSpPr>
          <p:nvPr>
            <p:ph type="ftr" idx="11"/>
          </p:nvPr>
        </p:nvSpPr>
        <p:spPr>
          <a:xfrm flipH="1">
            <a:off x="6251181" y="4722070"/>
            <a:ext cx="811200" cy="123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800">
                <a:solidFill>
                  <a:srgbClr val="888888"/>
                </a:solidFill>
                <a:latin typeface="Calibri"/>
                <a:ea typeface="Calibri"/>
                <a:cs typeface="Calibri"/>
                <a:sym typeface="Calibri"/>
              </a:rPr>
              <a:t>© AARNet Pty Ltd </a:t>
            </a:r>
            <a:r>
              <a:rPr lang="en-GB" sz="800">
                <a:solidFill>
                  <a:schemeClr val="accent1"/>
                </a:solidFill>
                <a:latin typeface="Calibri"/>
                <a:ea typeface="Calibri"/>
                <a:cs typeface="Calibri"/>
                <a:sym typeface="Calibri"/>
              </a:rPr>
              <a:t>|</a:t>
            </a:r>
            <a:endParaRPr sz="800">
              <a:solidFill>
                <a:schemeClr val="accent1"/>
              </a:solidFill>
              <a:latin typeface="Calibri"/>
              <a:ea typeface="Calibri"/>
              <a:cs typeface="Calibri"/>
              <a:sym typeface="Calibri"/>
            </a:endParaRPr>
          </a:p>
        </p:txBody>
      </p:sp>
      <p:sp>
        <p:nvSpPr>
          <p:cNvPr id="556" name="Shape 556"/>
          <p:cNvSpPr txBox="1">
            <a:spLocks noGrp="1"/>
          </p:cNvSpPr>
          <p:nvPr>
            <p:ph type="body" idx="2"/>
          </p:nvPr>
        </p:nvSpPr>
        <p:spPr>
          <a:xfrm>
            <a:off x="403225" y="4443413"/>
            <a:ext cx="312600" cy="110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Font typeface="Arial"/>
              <a:buNone/>
            </a:pPr>
            <a:endParaRPr sz="800" b="0" i="0" u="none" strike="noStrike" cap="none" dirty="0">
              <a:solidFill>
                <a:schemeClr val="accent2"/>
              </a:solidFill>
              <a:latin typeface="Calibri"/>
              <a:ea typeface="Calibri"/>
              <a:cs typeface="Calibri"/>
              <a:sym typeface="Calibri"/>
            </a:endParaRPr>
          </a:p>
        </p:txBody>
      </p:sp>
      <p:sp>
        <p:nvSpPr>
          <p:cNvPr id="557" name="Shape 557"/>
          <p:cNvSpPr txBox="1">
            <a:spLocks noGrp="1"/>
          </p:cNvSpPr>
          <p:nvPr>
            <p:ph type="body" idx="3"/>
          </p:nvPr>
        </p:nvSpPr>
        <p:spPr>
          <a:xfrm>
            <a:off x="212393" y="851581"/>
            <a:ext cx="8723700" cy="3531300"/>
          </a:xfrm>
          <a:prstGeom prst="rect">
            <a:avLst/>
          </a:prstGeom>
          <a:solidFill>
            <a:srgbClr val="FCDCCB"/>
          </a:solidFill>
          <a:ln>
            <a:noFill/>
          </a:ln>
        </p:spPr>
        <p:txBody>
          <a:bodyPr spcFirstLastPara="1" wrap="square" lIns="252000" tIns="1224000" rIns="252000" bIns="360000" anchor="t" anchorCtr="0">
            <a:noAutofit/>
          </a:bodyPr>
          <a:lstStyle/>
          <a:p>
            <a:pPr marL="0" marR="0" lvl="1" indent="0" algn="l" rtl="0">
              <a:lnSpc>
                <a:spcPct val="90000"/>
              </a:lnSpc>
              <a:spcBef>
                <a:spcPts val="600"/>
              </a:spcBef>
              <a:spcAft>
                <a:spcPts val="0"/>
              </a:spcAft>
              <a:buClr>
                <a:schemeClr val="lt1"/>
              </a:buClr>
              <a:buFont typeface="Arial"/>
              <a:buNone/>
            </a:pPr>
            <a:endParaRPr dirty="0"/>
          </a:p>
        </p:txBody>
      </p:sp>
      <p:sp>
        <p:nvSpPr>
          <p:cNvPr id="558" name="Shape 558"/>
          <p:cNvSpPr txBox="1">
            <a:spLocks noGrp="1"/>
          </p:cNvSpPr>
          <p:nvPr>
            <p:ph type="body" idx="3"/>
          </p:nvPr>
        </p:nvSpPr>
        <p:spPr>
          <a:xfrm>
            <a:off x="395288" y="1203325"/>
            <a:ext cx="3960000" cy="3096000"/>
          </a:xfrm>
          <a:prstGeom prst="rect">
            <a:avLst/>
          </a:prstGeom>
          <a:solidFill>
            <a:schemeClr val="accent5"/>
          </a:solidFill>
          <a:ln>
            <a:noFill/>
          </a:ln>
        </p:spPr>
        <p:txBody>
          <a:bodyPr spcFirstLastPara="1" wrap="square" lIns="252000" tIns="1224000" rIns="252000" bIns="360000" anchor="t" anchorCtr="0">
            <a:noAutofit/>
          </a:bodyPr>
          <a:lstStyle/>
          <a:p>
            <a:pPr marL="0" marR="0" lvl="1" indent="0" algn="r" rtl="0">
              <a:lnSpc>
                <a:spcPct val="90000"/>
              </a:lnSpc>
              <a:spcBef>
                <a:spcPts val="600"/>
              </a:spcBef>
              <a:spcAft>
                <a:spcPts val="0"/>
              </a:spcAft>
              <a:buClr>
                <a:schemeClr val="lt1"/>
              </a:buClr>
              <a:buFont typeface="Arial"/>
              <a:buNone/>
            </a:pPr>
            <a:r>
              <a:rPr lang="en-GB" b="1" dirty="0"/>
              <a:t>HASS Research</a:t>
            </a:r>
            <a:endParaRPr b="1" dirty="0"/>
          </a:p>
        </p:txBody>
      </p:sp>
      <p:sp>
        <p:nvSpPr>
          <p:cNvPr id="559" name="Shape 559"/>
          <p:cNvSpPr>
            <a:spLocks noGrp="1"/>
          </p:cNvSpPr>
          <p:nvPr>
            <p:ph type="body" idx="5"/>
          </p:nvPr>
        </p:nvSpPr>
        <p:spPr>
          <a:xfrm rot="5400000">
            <a:off x="4421636" y="3006420"/>
            <a:ext cx="305400" cy="251700"/>
          </a:xfrm>
          <a:prstGeom prst="triangle">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90000"/>
              </a:lnSpc>
              <a:spcBef>
                <a:spcPts val="0"/>
              </a:spcBef>
              <a:spcAft>
                <a:spcPts val="0"/>
              </a:spcAft>
              <a:buFont typeface="Arial"/>
              <a:buNone/>
            </a:pPr>
            <a:endParaRPr sz="600" b="0" i="0" u="none" strike="noStrike" cap="none" dirty="0">
              <a:latin typeface="Calibri"/>
              <a:ea typeface="Calibri"/>
              <a:cs typeface="Calibri"/>
              <a:sym typeface="Calibri"/>
            </a:endParaRPr>
          </a:p>
        </p:txBody>
      </p:sp>
      <p:sp>
        <p:nvSpPr>
          <p:cNvPr id="560" name="Shape 560"/>
          <p:cNvSpPr txBox="1">
            <a:spLocks noGrp="1"/>
          </p:cNvSpPr>
          <p:nvPr>
            <p:ph type="body" idx="3"/>
          </p:nvPr>
        </p:nvSpPr>
        <p:spPr>
          <a:xfrm>
            <a:off x="4814888" y="1203325"/>
            <a:ext cx="3960000" cy="3096000"/>
          </a:xfrm>
          <a:prstGeom prst="rect">
            <a:avLst/>
          </a:prstGeom>
          <a:solidFill>
            <a:schemeClr val="accent1"/>
          </a:solidFill>
          <a:ln>
            <a:noFill/>
          </a:ln>
        </p:spPr>
        <p:txBody>
          <a:bodyPr spcFirstLastPara="1" wrap="square" lIns="252000" tIns="1224000" rIns="252000" bIns="360000" anchor="t" anchorCtr="0">
            <a:noAutofit/>
          </a:bodyPr>
          <a:lstStyle/>
          <a:p>
            <a:pPr marL="0" marR="0" lvl="1" indent="0" algn="l" rtl="0">
              <a:lnSpc>
                <a:spcPct val="90000"/>
              </a:lnSpc>
              <a:spcBef>
                <a:spcPts val="600"/>
              </a:spcBef>
              <a:spcAft>
                <a:spcPts val="0"/>
              </a:spcAft>
              <a:buClr>
                <a:schemeClr val="lt1"/>
              </a:buClr>
              <a:buFont typeface="Arial"/>
              <a:buNone/>
            </a:pPr>
            <a:r>
              <a:rPr lang="en-GB" b="1" dirty="0">
                <a:solidFill>
                  <a:srgbClr val="FFFFFF"/>
                </a:solidFill>
              </a:rPr>
              <a:t>GLAM Collecting </a:t>
            </a:r>
            <a:endParaRPr b="1" dirty="0">
              <a:solidFill>
                <a:srgbClr val="FFFFFF"/>
              </a:solidFill>
            </a:endParaRPr>
          </a:p>
        </p:txBody>
      </p:sp>
      <p:grpSp>
        <p:nvGrpSpPr>
          <p:cNvPr id="561" name="Shape 561"/>
          <p:cNvGrpSpPr/>
          <p:nvPr/>
        </p:nvGrpSpPr>
        <p:grpSpPr>
          <a:xfrm>
            <a:off x="3412613" y="1700582"/>
            <a:ext cx="592198" cy="675477"/>
            <a:chOff x="-3183006" y="2527957"/>
            <a:chExt cx="544500" cy="621071"/>
          </a:xfrm>
        </p:grpSpPr>
        <p:grpSp>
          <p:nvGrpSpPr>
            <p:cNvPr id="562" name="Shape 562"/>
            <p:cNvGrpSpPr/>
            <p:nvPr/>
          </p:nvGrpSpPr>
          <p:grpSpPr>
            <a:xfrm>
              <a:off x="-3176957" y="2757795"/>
              <a:ext cx="532381" cy="318600"/>
              <a:chOff x="1996866" y="1625829"/>
              <a:chExt cx="532381" cy="318600"/>
            </a:xfrm>
          </p:grpSpPr>
          <p:sp>
            <p:nvSpPr>
              <p:cNvPr id="563" name="Shape 563"/>
              <p:cNvSpPr/>
              <p:nvPr/>
            </p:nvSpPr>
            <p:spPr>
              <a:xfrm>
                <a:off x="2432347"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Shape 564"/>
              <p:cNvSpPr/>
              <p:nvPr/>
            </p:nvSpPr>
            <p:spPr>
              <a:xfrm>
                <a:off x="2287187"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Shape 565"/>
              <p:cNvSpPr/>
              <p:nvPr/>
            </p:nvSpPr>
            <p:spPr>
              <a:xfrm>
                <a:off x="2142026"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Shape 566"/>
              <p:cNvSpPr/>
              <p:nvPr/>
            </p:nvSpPr>
            <p:spPr>
              <a:xfrm>
                <a:off x="1996866"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67" name="Shape 567"/>
            <p:cNvGrpSpPr/>
            <p:nvPr/>
          </p:nvGrpSpPr>
          <p:grpSpPr>
            <a:xfrm>
              <a:off x="-3183006" y="2527957"/>
              <a:ext cx="544500" cy="621071"/>
              <a:chOff x="1990817" y="1395991"/>
              <a:chExt cx="544500" cy="621071"/>
            </a:xfrm>
          </p:grpSpPr>
          <p:sp>
            <p:nvSpPr>
              <p:cNvPr id="568" name="Shape 568"/>
              <p:cNvSpPr/>
              <p:nvPr/>
            </p:nvSpPr>
            <p:spPr>
              <a:xfrm>
                <a:off x="1992834" y="1992762"/>
                <a:ext cx="540300" cy="24300"/>
              </a:xfrm>
              <a:custGeom>
                <a:avLst/>
                <a:gdLst/>
                <a:ahLst/>
                <a:cxnLst/>
                <a:rect l="0" t="0" r="0" b="0"/>
                <a:pathLst>
                  <a:path w="120000" h="120000" extrusionOk="0">
                    <a:moveTo>
                      <a:pt x="117313" y="120000"/>
                    </a:moveTo>
                    <a:cubicBezTo>
                      <a:pt x="2686" y="120000"/>
                      <a:pt x="2686" y="120000"/>
                      <a:pt x="2686" y="120000"/>
                    </a:cubicBezTo>
                    <a:cubicBezTo>
                      <a:pt x="1343" y="120000"/>
                      <a:pt x="0" y="90000"/>
                      <a:pt x="0" y="60000"/>
                    </a:cubicBezTo>
                    <a:cubicBezTo>
                      <a:pt x="0" y="30000"/>
                      <a:pt x="1343" y="0"/>
                      <a:pt x="2686" y="0"/>
                    </a:cubicBezTo>
                    <a:cubicBezTo>
                      <a:pt x="117313" y="0"/>
                      <a:pt x="117313" y="0"/>
                      <a:pt x="117313" y="0"/>
                    </a:cubicBezTo>
                    <a:cubicBezTo>
                      <a:pt x="118656" y="0"/>
                      <a:pt x="120000" y="30000"/>
                      <a:pt x="120000" y="60000"/>
                    </a:cubicBezTo>
                    <a:cubicBezTo>
                      <a:pt x="120000" y="90000"/>
                      <a:pt x="118656" y="120000"/>
                      <a:pt x="117313"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Shape 569"/>
              <p:cNvSpPr/>
              <p:nvPr/>
            </p:nvSpPr>
            <p:spPr>
              <a:xfrm>
                <a:off x="1992834" y="1557281"/>
                <a:ext cx="540300" cy="24300"/>
              </a:xfrm>
              <a:custGeom>
                <a:avLst/>
                <a:gdLst/>
                <a:ahLst/>
                <a:cxnLst/>
                <a:rect l="0" t="0" r="0" b="0"/>
                <a:pathLst>
                  <a:path w="120000" h="120000" extrusionOk="0">
                    <a:moveTo>
                      <a:pt x="117313" y="120000"/>
                    </a:moveTo>
                    <a:cubicBezTo>
                      <a:pt x="2686" y="120000"/>
                      <a:pt x="2686" y="120000"/>
                      <a:pt x="2686" y="120000"/>
                    </a:cubicBezTo>
                    <a:cubicBezTo>
                      <a:pt x="1343" y="120000"/>
                      <a:pt x="0" y="90000"/>
                      <a:pt x="0" y="60000"/>
                    </a:cubicBezTo>
                    <a:cubicBezTo>
                      <a:pt x="0" y="30000"/>
                      <a:pt x="1343" y="0"/>
                      <a:pt x="2686" y="0"/>
                    </a:cubicBezTo>
                    <a:cubicBezTo>
                      <a:pt x="117313" y="0"/>
                      <a:pt x="117313" y="0"/>
                      <a:pt x="117313" y="0"/>
                    </a:cubicBezTo>
                    <a:cubicBezTo>
                      <a:pt x="118656" y="0"/>
                      <a:pt x="120000" y="30000"/>
                      <a:pt x="120000" y="60000"/>
                    </a:cubicBezTo>
                    <a:cubicBezTo>
                      <a:pt x="120000" y="90000"/>
                      <a:pt x="118656" y="120000"/>
                      <a:pt x="117313"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Shape 570"/>
              <p:cNvSpPr/>
              <p:nvPr/>
            </p:nvSpPr>
            <p:spPr>
              <a:xfrm>
                <a:off x="1990817" y="1395991"/>
                <a:ext cx="544500" cy="187500"/>
              </a:xfrm>
              <a:custGeom>
                <a:avLst/>
                <a:gdLst/>
                <a:ahLst/>
                <a:cxnLst/>
                <a:rect l="0" t="0" r="0" b="0"/>
                <a:pathLst>
                  <a:path w="120000" h="120000" extrusionOk="0">
                    <a:moveTo>
                      <a:pt x="3111" y="118709"/>
                    </a:moveTo>
                    <a:cubicBezTo>
                      <a:pt x="2222" y="118709"/>
                      <a:pt x="1333" y="117419"/>
                      <a:pt x="888" y="114838"/>
                    </a:cubicBezTo>
                    <a:cubicBezTo>
                      <a:pt x="0" y="110967"/>
                      <a:pt x="444" y="107096"/>
                      <a:pt x="1777" y="104516"/>
                    </a:cubicBezTo>
                    <a:cubicBezTo>
                      <a:pt x="59555" y="1290"/>
                      <a:pt x="59555" y="1290"/>
                      <a:pt x="59555" y="1290"/>
                    </a:cubicBezTo>
                    <a:cubicBezTo>
                      <a:pt x="60444" y="0"/>
                      <a:pt x="61333" y="0"/>
                      <a:pt x="62222" y="1290"/>
                    </a:cubicBezTo>
                    <a:cubicBezTo>
                      <a:pt x="118222" y="104516"/>
                      <a:pt x="118222" y="104516"/>
                      <a:pt x="118222" y="104516"/>
                    </a:cubicBezTo>
                    <a:cubicBezTo>
                      <a:pt x="119555" y="107096"/>
                      <a:pt x="120000" y="110967"/>
                      <a:pt x="119111" y="114838"/>
                    </a:cubicBezTo>
                    <a:cubicBezTo>
                      <a:pt x="118222" y="118709"/>
                      <a:pt x="116888" y="120000"/>
                      <a:pt x="115555" y="117419"/>
                    </a:cubicBezTo>
                    <a:cubicBezTo>
                      <a:pt x="60888" y="18064"/>
                      <a:pt x="60888" y="18064"/>
                      <a:pt x="60888" y="18064"/>
                    </a:cubicBezTo>
                    <a:cubicBezTo>
                      <a:pt x="4444" y="117419"/>
                      <a:pt x="4444" y="117419"/>
                      <a:pt x="4444" y="117419"/>
                    </a:cubicBezTo>
                    <a:cubicBezTo>
                      <a:pt x="4000" y="118709"/>
                      <a:pt x="3555" y="118709"/>
                      <a:pt x="3111" y="1187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71" name="Shape 571"/>
          <p:cNvGrpSpPr/>
          <p:nvPr/>
        </p:nvGrpSpPr>
        <p:grpSpPr>
          <a:xfrm>
            <a:off x="5193488" y="1700582"/>
            <a:ext cx="592198" cy="675477"/>
            <a:chOff x="-3183006" y="2527957"/>
            <a:chExt cx="544500" cy="621071"/>
          </a:xfrm>
        </p:grpSpPr>
        <p:grpSp>
          <p:nvGrpSpPr>
            <p:cNvPr id="572" name="Shape 572"/>
            <p:cNvGrpSpPr/>
            <p:nvPr/>
          </p:nvGrpSpPr>
          <p:grpSpPr>
            <a:xfrm>
              <a:off x="-3176957" y="2757795"/>
              <a:ext cx="532381" cy="318600"/>
              <a:chOff x="1996866" y="1625829"/>
              <a:chExt cx="532381" cy="318600"/>
            </a:xfrm>
          </p:grpSpPr>
          <p:sp>
            <p:nvSpPr>
              <p:cNvPr id="573" name="Shape 573"/>
              <p:cNvSpPr/>
              <p:nvPr/>
            </p:nvSpPr>
            <p:spPr>
              <a:xfrm>
                <a:off x="2432347"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Shape 574"/>
              <p:cNvSpPr/>
              <p:nvPr/>
            </p:nvSpPr>
            <p:spPr>
              <a:xfrm>
                <a:off x="2287187"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Shape 575"/>
              <p:cNvSpPr/>
              <p:nvPr/>
            </p:nvSpPr>
            <p:spPr>
              <a:xfrm>
                <a:off x="2142026"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Shape 576"/>
              <p:cNvSpPr/>
              <p:nvPr/>
            </p:nvSpPr>
            <p:spPr>
              <a:xfrm>
                <a:off x="1996866" y="1625829"/>
                <a:ext cx="96900" cy="318600"/>
              </a:xfrm>
              <a:custGeom>
                <a:avLst/>
                <a:gdLst/>
                <a:ahLst/>
                <a:cxnLst/>
                <a:rect l="0" t="0" r="0" b="0"/>
                <a:pathLst>
                  <a:path w="120000" h="120000" extrusionOk="0">
                    <a:moveTo>
                      <a:pt x="105000" y="120000"/>
                    </a:moveTo>
                    <a:cubicBezTo>
                      <a:pt x="15000" y="120000"/>
                      <a:pt x="15000" y="120000"/>
                      <a:pt x="15000" y="120000"/>
                    </a:cubicBezTo>
                    <a:cubicBezTo>
                      <a:pt x="7500" y="120000"/>
                      <a:pt x="0" y="117721"/>
                      <a:pt x="0" y="115443"/>
                    </a:cubicBezTo>
                    <a:cubicBezTo>
                      <a:pt x="0" y="4556"/>
                      <a:pt x="0" y="4556"/>
                      <a:pt x="0" y="4556"/>
                    </a:cubicBezTo>
                    <a:cubicBezTo>
                      <a:pt x="0" y="2278"/>
                      <a:pt x="7500" y="0"/>
                      <a:pt x="15000" y="0"/>
                    </a:cubicBezTo>
                    <a:cubicBezTo>
                      <a:pt x="22500" y="0"/>
                      <a:pt x="30000" y="2278"/>
                      <a:pt x="30000" y="4556"/>
                    </a:cubicBezTo>
                    <a:cubicBezTo>
                      <a:pt x="30000" y="110886"/>
                      <a:pt x="30000" y="110886"/>
                      <a:pt x="30000" y="110886"/>
                    </a:cubicBezTo>
                    <a:cubicBezTo>
                      <a:pt x="90000" y="110886"/>
                      <a:pt x="90000" y="110886"/>
                      <a:pt x="90000" y="110886"/>
                    </a:cubicBezTo>
                    <a:cubicBezTo>
                      <a:pt x="90000" y="4556"/>
                      <a:pt x="90000" y="4556"/>
                      <a:pt x="90000" y="4556"/>
                    </a:cubicBezTo>
                    <a:cubicBezTo>
                      <a:pt x="90000" y="2278"/>
                      <a:pt x="97500" y="0"/>
                      <a:pt x="105000" y="0"/>
                    </a:cubicBezTo>
                    <a:cubicBezTo>
                      <a:pt x="112500" y="0"/>
                      <a:pt x="120000" y="2278"/>
                      <a:pt x="120000" y="4556"/>
                    </a:cubicBezTo>
                    <a:cubicBezTo>
                      <a:pt x="120000" y="115443"/>
                      <a:pt x="120000" y="115443"/>
                      <a:pt x="120000" y="115443"/>
                    </a:cubicBezTo>
                    <a:cubicBezTo>
                      <a:pt x="120000" y="117721"/>
                      <a:pt x="112500" y="120000"/>
                      <a:pt x="105000"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7" name="Shape 577"/>
            <p:cNvGrpSpPr/>
            <p:nvPr/>
          </p:nvGrpSpPr>
          <p:grpSpPr>
            <a:xfrm>
              <a:off x="-3183006" y="2527957"/>
              <a:ext cx="544500" cy="621071"/>
              <a:chOff x="1990817" y="1395991"/>
              <a:chExt cx="544500" cy="621071"/>
            </a:xfrm>
          </p:grpSpPr>
          <p:sp>
            <p:nvSpPr>
              <p:cNvPr id="578" name="Shape 578"/>
              <p:cNvSpPr/>
              <p:nvPr/>
            </p:nvSpPr>
            <p:spPr>
              <a:xfrm>
                <a:off x="1992834" y="1992762"/>
                <a:ext cx="540300" cy="24300"/>
              </a:xfrm>
              <a:custGeom>
                <a:avLst/>
                <a:gdLst/>
                <a:ahLst/>
                <a:cxnLst/>
                <a:rect l="0" t="0" r="0" b="0"/>
                <a:pathLst>
                  <a:path w="120000" h="120000" extrusionOk="0">
                    <a:moveTo>
                      <a:pt x="117313" y="120000"/>
                    </a:moveTo>
                    <a:cubicBezTo>
                      <a:pt x="2686" y="120000"/>
                      <a:pt x="2686" y="120000"/>
                      <a:pt x="2686" y="120000"/>
                    </a:cubicBezTo>
                    <a:cubicBezTo>
                      <a:pt x="1343" y="120000"/>
                      <a:pt x="0" y="90000"/>
                      <a:pt x="0" y="60000"/>
                    </a:cubicBezTo>
                    <a:cubicBezTo>
                      <a:pt x="0" y="30000"/>
                      <a:pt x="1343" y="0"/>
                      <a:pt x="2686" y="0"/>
                    </a:cubicBezTo>
                    <a:cubicBezTo>
                      <a:pt x="117313" y="0"/>
                      <a:pt x="117313" y="0"/>
                      <a:pt x="117313" y="0"/>
                    </a:cubicBezTo>
                    <a:cubicBezTo>
                      <a:pt x="118656" y="0"/>
                      <a:pt x="120000" y="30000"/>
                      <a:pt x="120000" y="60000"/>
                    </a:cubicBezTo>
                    <a:cubicBezTo>
                      <a:pt x="120000" y="90000"/>
                      <a:pt x="118656" y="120000"/>
                      <a:pt x="117313"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Shape 579"/>
              <p:cNvSpPr/>
              <p:nvPr/>
            </p:nvSpPr>
            <p:spPr>
              <a:xfrm>
                <a:off x="1992834" y="1557281"/>
                <a:ext cx="540300" cy="24300"/>
              </a:xfrm>
              <a:custGeom>
                <a:avLst/>
                <a:gdLst/>
                <a:ahLst/>
                <a:cxnLst/>
                <a:rect l="0" t="0" r="0" b="0"/>
                <a:pathLst>
                  <a:path w="120000" h="120000" extrusionOk="0">
                    <a:moveTo>
                      <a:pt x="117313" y="120000"/>
                    </a:moveTo>
                    <a:cubicBezTo>
                      <a:pt x="2686" y="120000"/>
                      <a:pt x="2686" y="120000"/>
                      <a:pt x="2686" y="120000"/>
                    </a:cubicBezTo>
                    <a:cubicBezTo>
                      <a:pt x="1343" y="120000"/>
                      <a:pt x="0" y="90000"/>
                      <a:pt x="0" y="60000"/>
                    </a:cubicBezTo>
                    <a:cubicBezTo>
                      <a:pt x="0" y="30000"/>
                      <a:pt x="1343" y="0"/>
                      <a:pt x="2686" y="0"/>
                    </a:cubicBezTo>
                    <a:cubicBezTo>
                      <a:pt x="117313" y="0"/>
                      <a:pt x="117313" y="0"/>
                      <a:pt x="117313" y="0"/>
                    </a:cubicBezTo>
                    <a:cubicBezTo>
                      <a:pt x="118656" y="0"/>
                      <a:pt x="120000" y="30000"/>
                      <a:pt x="120000" y="60000"/>
                    </a:cubicBezTo>
                    <a:cubicBezTo>
                      <a:pt x="120000" y="90000"/>
                      <a:pt x="118656" y="120000"/>
                      <a:pt x="117313" y="12000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Shape 580"/>
              <p:cNvSpPr/>
              <p:nvPr/>
            </p:nvSpPr>
            <p:spPr>
              <a:xfrm>
                <a:off x="1990817" y="1395991"/>
                <a:ext cx="544500" cy="187500"/>
              </a:xfrm>
              <a:custGeom>
                <a:avLst/>
                <a:gdLst/>
                <a:ahLst/>
                <a:cxnLst/>
                <a:rect l="0" t="0" r="0" b="0"/>
                <a:pathLst>
                  <a:path w="120000" h="120000" extrusionOk="0">
                    <a:moveTo>
                      <a:pt x="3111" y="118709"/>
                    </a:moveTo>
                    <a:cubicBezTo>
                      <a:pt x="2222" y="118709"/>
                      <a:pt x="1333" y="117419"/>
                      <a:pt x="888" y="114838"/>
                    </a:cubicBezTo>
                    <a:cubicBezTo>
                      <a:pt x="0" y="110967"/>
                      <a:pt x="444" y="107096"/>
                      <a:pt x="1777" y="104516"/>
                    </a:cubicBezTo>
                    <a:cubicBezTo>
                      <a:pt x="59555" y="1290"/>
                      <a:pt x="59555" y="1290"/>
                      <a:pt x="59555" y="1290"/>
                    </a:cubicBezTo>
                    <a:cubicBezTo>
                      <a:pt x="60444" y="0"/>
                      <a:pt x="61333" y="0"/>
                      <a:pt x="62222" y="1290"/>
                    </a:cubicBezTo>
                    <a:cubicBezTo>
                      <a:pt x="118222" y="104516"/>
                      <a:pt x="118222" y="104516"/>
                      <a:pt x="118222" y="104516"/>
                    </a:cubicBezTo>
                    <a:cubicBezTo>
                      <a:pt x="119555" y="107096"/>
                      <a:pt x="120000" y="110967"/>
                      <a:pt x="119111" y="114838"/>
                    </a:cubicBezTo>
                    <a:cubicBezTo>
                      <a:pt x="118222" y="118709"/>
                      <a:pt x="116888" y="120000"/>
                      <a:pt x="115555" y="117419"/>
                    </a:cubicBezTo>
                    <a:cubicBezTo>
                      <a:pt x="60888" y="18064"/>
                      <a:pt x="60888" y="18064"/>
                      <a:pt x="60888" y="18064"/>
                    </a:cubicBezTo>
                    <a:cubicBezTo>
                      <a:pt x="4444" y="117419"/>
                      <a:pt x="4444" y="117419"/>
                      <a:pt x="4444" y="117419"/>
                    </a:cubicBezTo>
                    <a:cubicBezTo>
                      <a:pt x="4000" y="118709"/>
                      <a:pt x="3555" y="118709"/>
                      <a:pt x="3111" y="11870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81" name="Shape 581"/>
          <p:cNvSpPr>
            <a:spLocks noGrp="1"/>
          </p:cNvSpPr>
          <p:nvPr>
            <p:ph type="body" idx="5"/>
          </p:nvPr>
        </p:nvSpPr>
        <p:spPr>
          <a:xfrm rot="-5274985">
            <a:off x="4421592" y="3387586"/>
            <a:ext cx="305302" cy="251572"/>
          </a:xfrm>
          <a:prstGeom prst="triangle">
            <a:avLst>
              <a:gd name="adj" fmla="val 50000"/>
            </a:avLst>
          </a:prstGeom>
          <a:solidFill>
            <a:schemeClr val="accent5"/>
          </a:solidFill>
          <a:ln w="9525"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90000"/>
              </a:lnSpc>
              <a:spcBef>
                <a:spcPts val="0"/>
              </a:spcBef>
              <a:spcAft>
                <a:spcPts val="0"/>
              </a:spcAft>
              <a:buFont typeface="Arial"/>
              <a:buNone/>
            </a:pPr>
            <a:endParaRPr sz="600" b="0" i="0" u="none" strike="noStrike" cap="none" dirty="0">
              <a:latin typeface="Calibri"/>
              <a:ea typeface="Calibri"/>
              <a:cs typeface="Calibri"/>
              <a:sym typeface="Calibri"/>
            </a:endParaRPr>
          </a:p>
        </p:txBody>
      </p:sp>
      <p:sp>
        <p:nvSpPr>
          <p:cNvPr id="32" name="Shape 781"/>
          <p:cNvSpPr txBox="1">
            <a:spLocks noGrp="1"/>
          </p:cNvSpPr>
          <p:nvPr>
            <p:ph type="body" idx="3"/>
          </p:nvPr>
        </p:nvSpPr>
        <p:spPr>
          <a:xfrm>
            <a:off x="499980" y="3362276"/>
            <a:ext cx="3024600" cy="985084"/>
          </a:xfrm>
          <a:prstGeom prst="rect">
            <a:avLst/>
          </a:prstGeom>
          <a:blipFill rotWithShape="1">
            <a:blip r:embed="rId3" cstate="screen">
              <a:alphaModFix/>
              <a:extLst>
                <a:ext uri="{28A0092B-C50C-407E-A947-70E740481C1C}">
                  <a14:useLocalDpi xmlns:a14="http://schemas.microsoft.com/office/drawing/2010/main"/>
                </a:ext>
              </a:extLst>
            </a:blip>
            <a:stretch>
              <a:fillRect r="63399" b="95160"/>
            </a:stretch>
          </a:blipFill>
          <a:ln>
            <a:noFill/>
          </a:ln>
        </p:spPr>
        <p:txBody>
          <a:bodyPr spcFirstLastPara="1" wrap="square" lIns="0" tIns="216000" rIns="0" bIns="0" anchor="t" anchorCtr="0">
            <a:noAutofit/>
          </a:bodyPr>
          <a:lstStyle/>
          <a:p>
            <a:pPr marL="0" marR="0" lvl="0" indent="0" algn="l" rtl="0">
              <a:lnSpc>
                <a:spcPct val="90000"/>
              </a:lnSpc>
              <a:spcBef>
                <a:spcPts val="0"/>
              </a:spcBef>
              <a:spcAft>
                <a:spcPts val="0"/>
              </a:spcAft>
              <a:buClr>
                <a:schemeClr val="lt1"/>
              </a:buClr>
              <a:buFont typeface="Arial"/>
              <a:buNone/>
            </a:pPr>
            <a:r>
              <a:rPr lang="en-GB" dirty="0">
                <a:solidFill>
                  <a:schemeClr val="bg1"/>
                </a:solidFill>
              </a:rPr>
              <a:t>Accessibility of digital collections for research </a:t>
            </a:r>
            <a:endParaRPr dirty="0">
              <a:solidFill>
                <a:schemeClr val="bg1"/>
              </a:solidFill>
            </a:endParaRPr>
          </a:p>
        </p:txBody>
      </p:sp>
      <p:sp>
        <p:nvSpPr>
          <p:cNvPr id="33" name="Shape 781"/>
          <p:cNvSpPr txBox="1">
            <a:spLocks noGrp="1"/>
          </p:cNvSpPr>
          <p:nvPr>
            <p:ph type="body" idx="3"/>
          </p:nvPr>
        </p:nvSpPr>
        <p:spPr>
          <a:xfrm>
            <a:off x="4877758" y="3381893"/>
            <a:ext cx="3897130" cy="1031254"/>
          </a:xfrm>
          <a:prstGeom prst="rect">
            <a:avLst/>
          </a:prstGeom>
          <a:blipFill rotWithShape="1">
            <a:blip r:embed="rId3" cstate="screen">
              <a:alphaModFix/>
              <a:extLst>
                <a:ext uri="{28A0092B-C50C-407E-A947-70E740481C1C}">
                  <a14:useLocalDpi xmlns:a14="http://schemas.microsoft.com/office/drawing/2010/main"/>
                </a:ext>
              </a:extLst>
            </a:blip>
            <a:stretch>
              <a:fillRect r="63399" b="95160"/>
            </a:stretch>
          </a:blipFill>
          <a:ln>
            <a:noFill/>
          </a:ln>
        </p:spPr>
        <p:txBody>
          <a:bodyPr spcFirstLastPara="1" wrap="square" lIns="0" tIns="216000" rIns="0" bIns="0" anchor="t" anchorCtr="0">
            <a:noAutofit/>
          </a:bodyPr>
          <a:lstStyle/>
          <a:p>
            <a:pPr marL="0" marR="0" lvl="0" indent="0" algn="l" rtl="0">
              <a:lnSpc>
                <a:spcPct val="90000"/>
              </a:lnSpc>
              <a:spcBef>
                <a:spcPts val="0"/>
              </a:spcBef>
              <a:spcAft>
                <a:spcPts val="0"/>
              </a:spcAft>
              <a:buClr>
                <a:schemeClr val="lt1"/>
              </a:buClr>
              <a:buFont typeface="Arial"/>
              <a:buNone/>
            </a:pPr>
            <a:r>
              <a:rPr lang="en-GB" dirty="0" smtClean="0">
                <a:solidFill>
                  <a:schemeClr val="tx1"/>
                </a:solidFill>
              </a:rPr>
              <a:t>Restocking </a:t>
            </a:r>
            <a:r>
              <a:rPr lang="en-GB" dirty="0">
                <a:solidFill>
                  <a:schemeClr val="tx1"/>
                </a:solidFill>
              </a:rPr>
              <a:t>of digital collections through research</a:t>
            </a:r>
            <a:endParaRPr dirty="0">
              <a:solidFill>
                <a:schemeClr val="tx1"/>
              </a:solidFill>
            </a:endParaRPr>
          </a:p>
        </p:txBody>
      </p:sp>
    </p:spTree>
    <p:extLst>
      <p:ext uri="{BB962C8B-B14F-4D97-AF65-F5344CB8AC3E}">
        <p14:creationId xmlns:p14="http://schemas.microsoft.com/office/powerpoint/2010/main" val="358298341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fade">
                                      <p:cBhvr>
                                        <p:cTn id="7" dur="500"/>
                                        <p:tgtEl>
                                          <p:spTgt spid="3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bg/>
                                          </p:spTgt>
                                        </p:tgtEl>
                                        <p:attrNameLst>
                                          <p:attrName>style.visibility</p:attrName>
                                        </p:attrNameLst>
                                      </p:cBhvr>
                                      <p:to>
                                        <p:strVal val="visible"/>
                                      </p:to>
                                    </p:set>
                                    <p:animEffect transition="in" filter="fade">
                                      <p:cBhvr>
                                        <p:cTn id="15" dur="500"/>
                                        <p:tgtEl>
                                          <p:spTgt spid="3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animBg="1"/>
      <p:bldP spid="3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 AARNet Pty Ltd </a:t>
            </a:r>
            <a:r>
              <a:rPr lang="en-AU">
                <a:solidFill>
                  <a:schemeClr val="accent1"/>
                </a:solidFill>
              </a:rPr>
              <a:t>|</a:t>
            </a:r>
            <a:endParaRPr lang="en-AU" dirty="0">
              <a:solidFill>
                <a:schemeClr val="accent1"/>
              </a:solidFill>
            </a:endParaRPr>
          </a:p>
        </p:txBody>
      </p:sp>
      <p:sp>
        <p:nvSpPr>
          <p:cNvPr id="4" name="Text Placeholder 3"/>
          <p:cNvSpPr>
            <a:spLocks noGrp="1"/>
          </p:cNvSpPr>
          <p:nvPr>
            <p:ph type="body" sz="quarter" idx="12"/>
          </p:nvPr>
        </p:nvSpPr>
        <p:spPr>
          <a:xfrm>
            <a:off x="403225" y="367886"/>
            <a:ext cx="6789015" cy="369460"/>
          </a:xfrm>
        </p:spPr>
        <p:txBody>
          <a:bodyPr/>
          <a:lstStyle/>
          <a:p>
            <a:r>
              <a:rPr lang="en-AU" dirty="0" smtClean="0"/>
              <a:t>CLOUDSTOR </a:t>
            </a:r>
            <a:endParaRPr lang="en-AU" dirty="0"/>
          </a:p>
        </p:txBody>
      </p:sp>
      <p:grpSp>
        <p:nvGrpSpPr>
          <p:cNvPr id="22" name="Group 21"/>
          <p:cNvGrpSpPr/>
          <p:nvPr/>
        </p:nvGrpSpPr>
        <p:grpSpPr>
          <a:xfrm>
            <a:off x="475232" y="2107110"/>
            <a:ext cx="1432472" cy="641248"/>
            <a:chOff x="1669265" y="1239361"/>
            <a:chExt cx="1228865" cy="641248"/>
          </a:xfrm>
        </p:grpSpPr>
        <p:sp>
          <p:nvSpPr>
            <p:cNvPr id="5" name="Rectangle 4"/>
            <p:cNvSpPr/>
            <p:nvPr/>
          </p:nvSpPr>
          <p:spPr>
            <a:xfrm>
              <a:off x="1669265" y="1239361"/>
              <a:ext cx="1228865" cy="641248"/>
            </a:xfrm>
            <a:prstGeom prst="rect">
              <a:avLst/>
            </a:prstGeom>
            <a:solidFill>
              <a:schemeClr val="accent1"/>
            </a:solidFill>
            <a:ln w="19050" algn="ctr">
              <a:noFill/>
              <a:miter lim="800000"/>
              <a:headEnd/>
              <a:tailEnd/>
            </a:ln>
          </p:spPr>
          <p:txBody>
            <a:bodyPr wrap="square" lIns="180000" tIns="108000" anchor="t" anchorCtr="0"/>
            <a:lstStyle/>
            <a:p>
              <a:pPr eaLnBrk="0" hangingPunct="0">
                <a:lnSpc>
                  <a:spcPct val="90000"/>
                </a:lnSpc>
                <a:spcBef>
                  <a:spcPct val="20000"/>
                </a:spcBef>
              </a:pPr>
              <a:r>
                <a:rPr lang="en-AU" sz="1200" dirty="0">
                  <a:solidFill>
                    <a:schemeClr val="tx1">
                      <a:lumMod val="85000"/>
                      <a:lumOff val="15000"/>
                    </a:schemeClr>
                  </a:solidFill>
                  <a:cs typeface="Arial"/>
                </a:rPr>
                <a:t>Domains </a:t>
              </a:r>
              <a:br>
                <a:rPr lang="en-AU" sz="1200" dirty="0">
                  <a:solidFill>
                    <a:schemeClr val="tx1">
                      <a:lumMod val="85000"/>
                      <a:lumOff val="15000"/>
                    </a:schemeClr>
                  </a:solidFill>
                  <a:cs typeface="Arial"/>
                </a:rPr>
              </a:br>
              <a:r>
                <a:rPr lang="en-AU" sz="2000" b="1" dirty="0" smtClean="0">
                  <a:solidFill>
                    <a:schemeClr val="bg1"/>
                  </a:solidFill>
                  <a:cs typeface="Arial"/>
                </a:rPr>
                <a:t>343</a:t>
              </a:r>
              <a:endParaRPr lang="en-AU" sz="2000" b="1" dirty="0">
                <a:solidFill>
                  <a:schemeClr val="bg1"/>
                </a:solidFill>
                <a:cs typeface="Arial"/>
              </a:endParaRPr>
            </a:p>
          </p:txBody>
        </p:sp>
        <p:sp>
          <p:nvSpPr>
            <p:cNvPr id="7" name="Isosceles Triangle 6"/>
            <p:cNvSpPr/>
            <p:nvPr/>
          </p:nvSpPr>
          <p:spPr>
            <a:xfrm rot="5400000">
              <a:off x="1651265" y="1317510"/>
              <a:ext cx="18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19" dirty="0">
                <a:latin typeface="Arial"/>
                <a:cs typeface="Arial"/>
              </a:endParaRPr>
            </a:p>
          </p:txBody>
        </p:sp>
      </p:grpSp>
      <p:grpSp>
        <p:nvGrpSpPr>
          <p:cNvPr id="23" name="Group 22"/>
          <p:cNvGrpSpPr/>
          <p:nvPr/>
        </p:nvGrpSpPr>
        <p:grpSpPr>
          <a:xfrm>
            <a:off x="475233" y="1354438"/>
            <a:ext cx="1432471" cy="641248"/>
            <a:chOff x="402794" y="1276106"/>
            <a:chExt cx="1228865" cy="641248"/>
          </a:xfrm>
        </p:grpSpPr>
        <p:sp>
          <p:nvSpPr>
            <p:cNvPr id="10" name="Rectangle 9"/>
            <p:cNvSpPr/>
            <p:nvPr/>
          </p:nvSpPr>
          <p:spPr>
            <a:xfrm>
              <a:off x="402794" y="1276106"/>
              <a:ext cx="1228865" cy="641248"/>
            </a:xfrm>
            <a:prstGeom prst="rect">
              <a:avLst/>
            </a:prstGeom>
            <a:solidFill>
              <a:schemeClr val="accent1"/>
            </a:solidFill>
            <a:ln w="19050" algn="ctr">
              <a:noFill/>
              <a:miter lim="800000"/>
              <a:headEnd/>
              <a:tailEnd/>
            </a:ln>
          </p:spPr>
          <p:txBody>
            <a:bodyPr wrap="square" lIns="180000" tIns="108000" anchor="t" anchorCtr="0"/>
            <a:lstStyle/>
            <a:p>
              <a:pPr eaLnBrk="0" hangingPunct="0">
                <a:lnSpc>
                  <a:spcPct val="90000"/>
                </a:lnSpc>
                <a:spcBef>
                  <a:spcPct val="20000"/>
                </a:spcBef>
              </a:pPr>
              <a:r>
                <a:rPr lang="en-AU" sz="1200" dirty="0">
                  <a:solidFill>
                    <a:schemeClr val="tx1">
                      <a:lumMod val="85000"/>
                      <a:lumOff val="15000"/>
                    </a:schemeClr>
                  </a:solidFill>
                  <a:cs typeface="Arial"/>
                </a:rPr>
                <a:t>Users </a:t>
              </a:r>
              <a:br>
                <a:rPr lang="en-AU" sz="1200" dirty="0">
                  <a:solidFill>
                    <a:schemeClr val="tx1">
                      <a:lumMod val="85000"/>
                      <a:lumOff val="15000"/>
                    </a:schemeClr>
                  </a:solidFill>
                  <a:cs typeface="Arial"/>
                </a:rPr>
              </a:br>
              <a:r>
                <a:rPr lang="en-AU" sz="2000" b="1" dirty="0" smtClean="0">
                  <a:solidFill>
                    <a:schemeClr val="bg1"/>
                  </a:solidFill>
                  <a:cs typeface="Arial"/>
                </a:rPr>
                <a:t>51,409</a:t>
              </a:r>
              <a:endParaRPr lang="en-AU" sz="2400" b="1" dirty="0">
                <a:solidFill>
                  <a:schemeClr val="bg1"/>
                </a:solidFill>
                <a:cs typeface="Arial"/>
              </a:endParaRPr>
            </a:p>
          </p:txBody>
        </p:sp>
        <p:sp>
          <p:nvSpPr>
            <p:cNvPr id="15" name="Isosceles Triangle 14"/>
            <p:cNvSpPr/>
            <p:nvPr/>
          </p:nvSpPr>
          <p:spPr>
            <a:xfrm rot="5400000">
              <a:off x="384794" y="1317510"/>
              <a:ext cx="18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19" dirty="0">
                <a:latin typeface="Arial"/>
                <a:cs typeface="Arial"/>
              </a:endParaRPr>
            </a:p>
          </p:txBody>
        </p:sp>
      </p:grpSp>
      <p:sp>
        <p:nvSpPr>
          <p:cNvPr id="20" name="Text Placeholder 80"/>
          <p:cNvSpPr txBox="1">
            <a:spLocks/>
          </p:cNvSpPr>
          <p:nvPr/>
        </p:nvSpPr>
        <p:spPr>
          <a:xfrm>
            <a:off x="395536" y="4443413"/>
            <a:ext cx="2734723" cy="221599"/>
          </a:xfrm>
          <a:prstGeom prst="rect">
            <a:avLst/>
          </a:prstGeom>
        </p:spPr>
        <p:txBody>
          <a:bodyPr vert="horz" wrap="none" lIns="0" tIns="0" rIns="0" bIns="0" rtlCol="0">
            <a:spAutoFit/>
          </a:bodyPr>
          <a:lstStyle>
            <a:lvl1pPr indent="0" defTabSz="685800">
              <a:lnSpc>
                <a:spcPct val="90000"/>
              </a:lnSpc>
              <a:spcBef>
                <a:spcPts val="750"/>
              </a:spcBef>
              <a:buFont typeface="Arial" panose="020B0604020202020204" pitchFamily="34" charset="0"/>
              <a:buNone/>
              <a:defRPr sz="800" b="0">
                <a:solidFill>
                  <a:schemeClr val="accent2"/>
                </a:solidFill>
              </a:defRPr>
            </a:lvl1pPr>
            <a:lvl2pPr marL="0" indent="0" defTabSz="685800">
              <a:lnSpc>
                <a:spcPct val="90000"/>
              </a:lnSpc>
              <a:spcBef>
                <a:spcPts val="600"/>
              </a:spcBef>
              <a:buClr>
                <a:schemeClr val="accent1"/>
              </a:buClr>
              <a:buFont typeface="Arial" panose="020B0604020202020204" pitchFamily="34" charset="0"/>
              <a:buNone/>
              <a:defRPr sz="1400">
                <a:solidFill>
                  <a:schemeClr val="tx2"/>
                </a:solidFill>
              </a:defRPr>
            </a:lvl2pPr>
            <a:lvl3pPr marL="180000" indent="-180000" defTabSz="685800">
              <a:lnSpc>
                <a:spcPct val="90000"/>
              </a:lnSpc>
              <a:spcBef>
                <a:spcPts val="600"/>
              </a:spcBef>
              <a:buClr>
                <a:schemeClr val="accent1"/>
              </a:buClr>
              <a:buFont typeface="Arial" panose="020B0604020202020204" pitchFamily="34" charset="0"/>
              <a:buChar char="•"/>
              <a:defRPr sz="1400">
                <a:solidFill>
                  <a:schemeClr val="tx2"/>
                </a:solidFill>
              </a:defRPr>
            </a:lvl3pPr>
            <a:lvl4pPr marL="360000" indent="-180000" defTabSz="685800">
              <a:lnSpc>
                <a:spcPct val="90000"/>
              </a:lnSpc>
              <a:spcBef>
                <a:spcPts val="600"/>
              </a:spcBef>
              <a:buClr>
                <a:schemeClr val="accent1"/>
              </a:buClr>
              <a:buFont typeface="Arial" panose="020B0604020202020204" pitchFamily="34" charset="0"/>
              <a:buChar char="•"/>
              <a:defRPr sz="1200">
                <a:solidFill>
                  <a:schemeClr val="tx2"/>
                </a:solidFill>
              </a:defRPr>
            </a:lvl4pPr>
            <a:lvl5pPr marL="540000" indent="-180000" defTabSz="685800">
              <a:lnSpc>
                <a:spcPct val="90000"/>
              </a:lnSpc>
              <a:spcBef>
                <a:spcPts val="600"/>
              </a:spcBef>
              <a:buClr>
                <a:schemeClr val="accent1"/>
              </a:buClr>
              <a:buFont typeface="Arial" panose="020B0604020202020204" pitchFamily="34" charset="0"/>
              <a:buChar char="•"/>
              <a:defRPr sz="1200">
                <a:solidFill>
                  <a:schemeClr val="tx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AU" dirty="0" smtClean="0"/>
              <a:t>*</a:t>
            </a:r>
            <a:r>
              <a:rPr lang="en-AU" dirty="0" smtClean="0"/>
              <a:t>By users – 2 copies of all data is kept (one on disk, one on tape)</a:t>
            </a:r>
            <a:br>
              <a:rPr lang="en-AU" dirty="0" smtClean="0"/>
            </a:br>
            <a:r>
              <a:rPr lang="en-AU" dirty="0" smtClean="0"/>
              <a:t>Data updated 2 June 2018</a:t>
            </a:r>
            <a:endParaRPr lang="en-AU" dirty="0" smtClean="0"/>
          </a:p>
        </p:txBody>
      </p:sp>
      <p:graphicFrame>
        <p:nvGraphicFramePr>
          <p:cNvPr id="9" name="Chart 8"/>
          <p:cNvGraphicFramePr/>
          <p:nvPr>
            <p:extLst/>
          </p:nvPr>
        </p:nvGraphicFramePr>
        <p:xfrm>
          <a:off x="1907704" y="776204"/>
          <a:ext cx="6984776" cy="352373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471388" y="2859782"/>
            <a:ext cx="1440160" cy="641248"/>
            <a:chOff x="3041255" y="2722591"/>
            <a:chExt cx="1228865" cy="641248"/>
          </a:xfrm>
        </p:grpSpPr>
        <p:sp>
          <p:nvSpPr>
            <p:cNvPr id="13" name="Rectangle 12"/>
            <p:cNvSpPr/>
            <p:nvPr/>
          </p:nvSpPr>
          <p:spPr>
            <a:xfrm>
              <a:off x="3041255" y="2722591"/>
              <a:ext cx="1228865" cy="641248"/>
            </a:xfrm>
            <a:prstGeom prst="rect">
              <a:avLst/>
            </a:prstGeom>
            <a:solidFill>
              <a:schemeClr val="accent1"/>
            </a:solidFill>
            <a:ln w="19050" algn="ctr">
              <a:noFill/>
              <a:miter lim="800000"/>
              <a:headEnd/>
              <a:tailEnd/>
            </a:ln>
          </p:spPr>
          <p:txBody>
            <a:bodyPr wrap="square" lIns="180000" tIns="108000" anchor="t" anchorCtr="0"/>
            <a:lstStyle/>
            <a:p>
              <a:pPr eaLnBrk="0" hangingPunct="0">
                <a:lnSpc>
                  <a:spcPct val="90000"/>
                </a:lnSpc>
                <a:spcBef>
                  <a:spcPct val="20000"/>
                </a:spcBef>
              </a:pPr>
              <a:r>
                <a:rPr lang="en-AU" sz="1200" dirty="0">
                  <a:solidFill>
                    <a:schemeClr val="tx1">
                      <a:lumMod val="85000"/>
                      <a:lumOff val="15000"/>
                    </a:schemeClr>
                  </a:solidFill>
                  <a:cs typeface="Arial"/>
                </a:rPr>
                <a:t>Storage </a:t>
              </a:r>
              <a:r>
                <a:rPr lang="en-AU" sz="1200" dirty="0" smtClean="0">
                  <a:solidFill>
                    <a:schemeClr val="tx1">
                      <a:lumMod val="85000"/>
                      <a:lumOff val="15000"/>
                    </a:schemeClr>
                  </a:solidFill>
                  <a:cs typeface="Arial"/>
                </a:rPr>
                <a:t>Used*</a:t>
              </a:r>
              <a:r>
                <a:rPr lang="en-AU" sz="1200" dirty="0">
                  <a:solidFill>
                    <a:schemeClr val="tx1">
                      <a:lumMod val="85000"/>
                      <a:lumOff val="15000"/>
                    </a:schemeClr>
                  </a:solidFill>
                  <a:cs typeface="Arial"/>
                </a:rPr>
                <a:t/>
              </a:r>
              <a:br>
                <a:rPr lang="en-AU" sz="1200" dirty="0">
                  <a:solidFill>
                    <a:schemeClr val="tx1">
                      <a:lumMod val="85000"/>
                      <a:lumOff val="15000"/>
                    </a:schemeClr>
                  </a:solidFill>
                  <a:cs typeface="Arial"/>
                </a:rPr>
              </a:br>
              <a:r>
                <a:rPr lang="en-AU" sz="2000" b="1" dirty="0" smtClean="0">
                  <a:solidFill>
                    <a:schemeClr val="bg1"/>
                  </a:solidFill>
                  <a:cs typeface="Arial"/>
                </a:rPr>
                <a:t>369 </a:t>
              </a:r>
              <a:r>
                <a:rPr lang="en-AU" sz="2000" b="1" dirty="0">
                  <a:solidFill>
                    <a:schemeClr val="bg1"/>
                  </a:solidFill>
                  <a:cs typeface="Arial"/>
                </a:rPr>
                <a:t>TB</a:t>
              </a:r>
            </a:p>
          </p:txBody>
        </p:sp>
        <p:sp>
          <p:nvSpPr>
            <p:cNvPr id="14" name="Isosceles Triangle 13"/>
            <p:cNvSpPr/>
            <p:nvPr/>
          </p:nvSpPr>
          <p:spPr>
            <a:xfrm rot="5400000">
              <a:off x="3013532" y="2839403"/>
              <a:ext cx="19945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19" dirty="0">
                <a:latin typeface="Arial"/>
                <a:cs typeface="Arial"/>
              </a:endParaRPr>
            </a:p>
          </p:txBody>
        </p:sp>
      </p:grpSp>
      <p:sp>
        <p:nvSpPr>
          <p:cNvPr id="16" name="Footer Placeholder 2"/>
          <p:cNvSpPr txBox="1">
            <a:spLocks/>
          </p:cNvSpPr>
          <p:nvPr/>
        </p:nvSpPr>
        <p:spPr>
          <a:xfrm flipH="1">
            <a:off x="6251262" y="4722070"/>
            <a:ext cx="811119" cy="123111"/>
          </a:xfrm>
          <a:prstGeom prst="rect">
            <a:avLst/>
          </a:prstGeom>
        </p:spPr>
        <p:txBody>
          <a:bodyPr vert="horz" wrap="none" lIns="0" tIns="0" rIns="0" bIns="0" rtlCol="0" anchor="ctr">
            <a:spAutoFit/>
          </a:bodyP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mtClean="0"/>
              <a:t>© AARNet Pty Ltd </a:t>
            </a:r>
            <a:r>
              <a:rPr lang="en-AU" smtClean="0">
                <a:solidFill>
                  <a:schemeClr val="accent1"/>
                </a:solidFill>
              </a:rPr>
              <a:t>|</a:t>
            </a:r>
            <a:endParaRPr lang="en-AU" dirty="0">
              <a:solidFill>
                <a:schemeClr val="accent1"/>
              </a:solidFill>
            </a:endParaRPr>
          </a:p>
        </p:txBody>
      </p:sp>
      <p:sp>
        <p:nvSpPr>
          <p:cNvPr id="17" name="Rectangle 16"/>
          <p:cNvSpPr/>
          <p:nvPr/>
        </p:nvSpPr>
        <p:spPr>
          <a:xfrm>
            <a:off x="5355732" y="2564134"/>
            <a:ext cx="1978748"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Why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8" name="Rectangle 17"/>
          <p:cNvSpPr/>
          <p:nvPr/>
        </p:nvSpPr>
        <p:spPr>
          <a:xfrm>
            <a:off x="4900730" y="1299141"/>
            <a:ext cx="2484276" cy="2406923"/>
          </a:xfrm>
          <a:prstGeom prst="rect">
            <a:avLst/>
          </a:prstGeom>
          <a:solidFill>
            <a:schemeClr val="accent3">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bg1"/>
                </a:solidFill>
              </a:rPr>
              <a:t>Easy, Familiar</a:t>
            </a:r>
          </a:p>
          <a:p>
            <a:pPr algn="ctr"/>
            <a:r>
              <a:rPr lang="en-AU" sz="1600" dirty="0" smtClean="0">
                <a:solidFill>
                  <a:schemeClr val="bg1"/>
                </a:solidFill>
              </a:rPr>
              <a:t>Minimum Intervention</a:t>
            </a:r>
          </a:p>
          <a:p>
            <a:pPr algn="ctr"/>
            <a:r>
              <a:rPr lang="en-AU" sz="1600" b="1" dirty="0" smtClean="0">
                <a:solidFill>
                  <a:schemeClr val="bg1"/>
                </a:solidFill>
              </a:rPr>
              <a:t>Cross Institutional</a:t>
            </a:r>
          </a:p>
          <a:p>
            <a:pPr algn="ctr"/>
            <a:r>
              <a:rPr lang="en-AU" sz="1600" dirty="0" smtClean="0">
                <a:solidFill>
                  <a:schemeClr val="bg1"/>
                </a:solidFill>
              </a:rPr>
              <a:t>Free(</a:t>
            </a:r>
            <a:r>
              <a:rPr lang="en-AU" sz="1600" dirty="0" err="1" smtClean="0">
                <a:solidFill>
                  <a:schemeClr val="bg1"/>
                </a:solidFill>
              </a:rPr>
              <a:t>mium</a:t>
            </a:r>
            <a:r>
              <a:rPr lang="en-AU" sz="1600" dirty="0" smtClean="0">
                <a:solidFill>
                  <a:schemeClr val="bg1"/>
                </a:solidFill>
              </a:rPr>
              <a:t>)</a:t>
            </a:r>
          </a:p>
          <a:p>
            <a:pPr algn="ctr"/>
            <a:r>
              <a:rPr lang="en-AU" sz="1600" dirty="0" smtClean="0">
                <a:solidFill>
                  <a:schemeClr val="bg1"/>
                </a:solidFill>
              </a:rPr>
              <a:t>Fast</a:t>
            </a:r>
          </a:p>
          <a:p>
            <a:pPr algn="ctr"/>
            <a:r>
              <a:rPr lang="en-AU" sz="1600" dirty="0" smtClean="0">
                <a:solidFill>
                  <a:schemeClr val="bg1"/>
                </a:solidFill>
              </a:rPr>
              <a:t>Flexible Integration</a:t>
            </a:r>
          </a:p>
          <a:p>
            <a:pPr algn="ctr"/>
            <a:r>
              <a:rPr lang="en-AU" sz="1600" dirty="0" smtClean="0">
                <a:solidFill>
                  <a:schemeClr val="bg1"/>
                </a:solidFill>
              </a:rPr>
              <a:t>Domestic</a:t>
            </a:r>
          </a:p>
          <a:p>
            <a:pPr algn="ctr"/>
            <a:r>
              <a:rPr lang="en-AU" sz="1600" dirty="0" smtClean="0">
                <a:solidFill>
                  <a:schemeClr val="bg1"/>
                </a:solidFill>
              </a:rPr>
              <a:t>Local Support</a:t>
            </a:r>
          </a:p>
        </p:txBody>
      </p:sp>
    </p:spTree>
    <p:extLst>
      <p:ext uri="{BB962C8B-B14F-4D97-AF65-F5344CB8AC3E}">
        <p14:creationId xmlns:p14="http://schemas.microsoft.com/office/powerpoint/2010/main" val="33961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63" presetClass="path" presetSubtype="0" decel="100000" fill="hold" nodeType="withEffect">
                                  <p:stCondLst>
                                    <p:cond delay="0"/>
                                  </p:stCondLst>
                                  <p:childTnLst>
                                    <p:animMotion origin="layout" path="M -0.08924 -4.47701E-6 L 4.16667E-6 -4.47701E-6 " pathEditMode="relative" rAng="0" ptsTypes="AA">
                                      <p:cBhvr>
                                        <p:cTn id="9" dur="750" fill="hold"/>
                                        <p:tgtEl>
                                          <p:spTgt spid="22"/>
                                        </p:tgtEl>
                                        <p:attrNameLst>
                                          <p:attrName>ppt_x</p:attrName>
                                          <p:attrName>ppt_y</p:attrName>
                                        </p:attrNameLst>
                                      </p:cBhvr>
                                      <p:rCtr x="4462" y="0"/>
                                    </p:animMotion>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63" presetClass="path" presetSubtype="0" decel="100000" fill="hold" nodeType="withEffect">
                                  <p:stCondLst>
                                    <p:cond delay="0"/>
                                  </p:stCondLst>
                                  <p:childTnLst>
                                    <p:animMotion origin="layout" path="M -0.08923 -8.64198E-7 L -4.72222E-6 -8.64198E-7 " pathEditMode="relative" rAng="0" ptsTypes="AA">
                                      <p:cBhvr>
                                        <p:cTn id="15" dur="750" fill="hold"/>
                                        <p:tgtEl>
                                          <p:spTgt spid="23"/>
                                        </p:tgtEl>
                                        <p:attrNameLst>
                                          <p:attrName>ppt_x</p:attrName>
                                          <p:attrName>ppt_y</p:attrName>
                                        </p:attrNameLst>
                                      </p:cBhvr>
                                      <p:rCtr x="4462" y="0"/>
                                    </p:animMotion>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63" presetClass="path" presetSubtype="0" decel="100000" fill="hold" nodeType="withEffect">
                                  <p:stCondLst>
                                    <p:cond delay="0"/>
                                  </p:stCondLst>
                                  <p:childTnLst>
                                    <p:animMotion origin="layout" path="M -0.08923 -8.64198E-7 L -2.77778E-6 -8.64198E-7 " pathEditMode="relative" rAng="0" ptsTypes="AA">
                                      <p:cBhvr>
                                        <p:cTn id="21" dur="750" fill="hold"/>
                                        <p:tgtEl>
                                          <p:spTgt spid="12"/>
                                        </p:tgtEl>
                                        <p:attrNameLst>
                                          <p:attrName>ppt_x</p:attrName>
                                          <p:attrName>ppt_y</p:attrName>
                                        </p:attrNameLst>
                                      </p:cBhvr>
                                      <p:rCtr x="4462" y="0"/>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theme/theme1.xml><?xml version="1.0" encoding="utf-8"?>
<a:theme xmlns:a="http://schemas.openxmlformats.org/drawingml/2006/main" name="Office Theme">
  <a:themeElements>
    <a:clrScheme name="AARNet">
      <a:dk1>
        <a:sysClr val="windowText" lastClr="000000"/>
      </a:dk1>
      <a:lt1>
        <a:sysClr val="window" lastClr="FFFFFF"/>
      </a:lt1>
      <a:dk2>
        <a:srgbClr val="393939"/>
      </a:dk2>
      <a:lt2>
        <a:srgbClr val="F7F7F7"/>
      </a:lt2>
      <a:accent1>
        <a:srgbClr val="F7941E"/>
      </a:accent1>
      <a:accent2>
        <a:srgbClr val="8A8C8E"/>
      </a:accent2>
      <a:accent3>
        <a:srgbClr val="000000"/>
      </a:accent3>
      <a:accent4>
        <a:srgbClr val="B9B9B9"/>
      </a:accent4>
      <a:accent5>
        <a:srgbClr val="393939"/>
      </a:accent5>
      <a:accent6>
        <a:srgbClr val="7C7C7C"/>
      </a:accent6>
      <a:hlink>
        <a:srgbClr val="F7941E"/>
      </a:hlink>
      <a:folHlink>
        <a:srgbClr val="B9B9B9"/>
      </a:folHlink>
    </a:clrScheme>
    <a:fontScheme name="AARNet">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solidFill>
              <a:schemeClr val="tx2"/>
            </a:solidFill>
          </a:defRPr>
        </a:defPPr>
      </a:lstStyle>
    </a:txDef>
  </a:objectDefaults>
  <a:extraClrSchemeLst/>
  <a:custClrLst>
    <a:custClr name="Custom Color 1">
      <a:srgbClr val="74D0F6"/>
    </a:custClr>
    <a:custClr name="Custom Color 2">
      <a:srgbClr val="867FB7"/>
    </a:custClr>
    <a:custClr name="Custom Color 3">
      <a:srgbClr val="174F62"/>
    </a:custClr>
    <a:custClr name="Custom Color 4">
      <a:srgbClr val="7BAE92"/>
    </a:custClr>
    <a:custClr name="Custom Color 5">
      <a:srgbClr val="EBDED3"/>
    </a:custClr>
  </a:custClrLst>
  <a:extLst>
    <a:ext uri="{05A4C25C-085E-4340-85A3-A5531E510DB2}">
      <thm15:themeFamily xmlns:thm15="http://schemas.microsoft.com/office/thememl/2012/main" name="AAR_004_AARNet PowerPoint Template_V1.potx" id="{EEB50E55-6224-4ACB-A6B5-ACB238BF16F2}" vid="{94845C9E-4830-4C1F-9BEA-DD7F898927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AAR_004_AARNet PowerPoint Template_V1</Template>
  <TotalTime>21809</TotalTime>
  <Words>574</Words>
  <Application>Microsoft Office PowerPoint</Application>
  <PresentationFormat>On-screen Show (16:9)</PresentationFormat>
  <Paragraphs>163</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MuseoSans-300</vt:lpstr>
      <vt:lpstr>Office Theme</vt:lpstr>
      <vt:lpstr>Cloudstor: Glamming up the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Jane Gifford</dc:creator>
  <cp:keywords/>
  <dc:description/>
  <cp:lastModifiedBy>Peter Elford</cp:lastModifiedBy>
  <cp:revision>504</cp:revision>
  <dcterms:created xsi:type="dcterms:W3CDTF">2016-11-23T01:18:59Z</dcterms:created>
  <dcterms:modified xsi:type="dcterms:W3CDTF">2018-06-03T04:44:18Z</dcterms:modified>
  <cp:category/>
</cp:coreProperties>
</file>